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83" r:id="rId4"/>
  </p:sldMasterIdLst>
  <p:notesMasterIdLst>
    <p:notesMasterId r:id="rId22"/>
  </p:notesMasterIdLst>
  <p:handoutMasterIdLst>
    <p:handoutMasterId r:id="rId23"/>
  </p:handoutMasterIdLst>
  <p:sldIdLst>
    <p:sldId id="325" r:id="rId5"/>
    <p:sldId id="307" r:id="rId6"/>
    <p:sldId id="341" r:id="rId7"/>
    <p:sldId id="312" r:id="rId8"/>
    <p:sldId id="342" r:id="rId9"/>
    <p:sldId id="317" r:id="rId10"/>
    <p:sldId id="343" r:id="rId11"/>
    <p:sldId id="344" r:id="rId12"/>
    <p:sldId id="345" r:id="rId13"/>
    <p:sldId id="346" r:id="rId14"/>
    <p:sldId id="347" r:id="rId15"/>
    <p:sldId id="348" r:id="rId16"/>
    <p:sldId id="349" r:id="rId17"/>
    <p:sldId id="351" r:id="rId18"/>
    <p:sldId id="350" r:id="rId19"/>
    <p:sldId id="352" r:id="rId20"/>
    <p:sldId id="32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394" autoAdjust="0"/>
  </p:normalViewPr>
  <p:slideViewPr>
    <p:cSldViewPr snapToGrid="0">
      <p:cViewPr varScale="1">
        <p:scale>
          <a:sx n="84" d="100"/>
          <a:sy n="84" d="100"/>
        </p:scale>
        <p:origin x="624" y="3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80" d="100"/>
        <a:sy n="80" d="100"/>
      </p:scale>
      <p:origin x="0" y="-206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004B9809-3C73-CA2B-1791-620EA168CC0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1C7B1C58-A1FD-D1E1-33AB-1303C48435C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66AA30A-158D-435B-B1F3-6FF82BD60FDF}" type="datetimeFigureOut">
              <a:rPr lang="en-US" smtClean="0"/>
              <a:t>8/15/2025</a:t>
            </a:fld>
            <a:endParaRPr lang="en-US" dirty="0"/>
          </a:p>
        </p:txBody>
      </p:sp>
      <p:sp>
        <p:nvSpPr>
          <p:cNvPr id="4" name="Footer Placeholder 3">
            <a:extLst>
              <a:ext uri="{FF2B5EF4-FFF2-40B4-BE49-F238E27FC236}">
                <a16:creationId xmlns:a16="http://schemas.microsoft.com/office/drawing/2014/main" xmlns="" id="{4717A0D9-659F-DDC6-CBD8-29B61E0FF7E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AF9E0617-6128-05F5-8F48-6A0A1D1479E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C0A24AC-02A6-46A1-A072-EAC8AC25DCA5}" type="slidenum">
              <a:rPr lang="en-US" smtClean="0"/>
              <a:t>‹#›</a:t>
            </a:fld>
            <a:endParaRPr lang="en-US" dirty="0"/>
          </a:p>
        </p:txBody>
      </p:sp>
    </p:spTree>
    <p:extLst>
      <p:ext uri="{BB962C8B-B14F-4D97-AF65-F5344CB8AC3E}">
        <p14:creationId xmlns:p14="http://schemas.microsoft.com/office/powerpoint/2010/main" val="40839198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g>
</file>

<file path=ppt/media/image13.png>
</file>

<file path=ppt/media/image14.jpg>
</file>

<file path=ppt/media/image15.jpg>
</file>

<file path=ppt/media/image16.jpg>
</file>

<file path=ppt/media/image17.jpg>
</file>

<file path=ppt/media/image18.jpg>
</file>

<file path=ppt/media/image19.jpg>
</file>

<file path=ppt/media/image2.png>
</file>

<file path=ppt/media/image2.svg>
</file>

<file path=ppt/media/image20.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6A0313-F537-4ED0-973B-4729E10A826A}" type="datetimeFigureOut">
              <a:rPr lang="en-US" smtClean="0"/>
              <a:t>8/15/2025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C92804-03A6-47F6-A893-4DDB8903A808}" type="slidenum">
              <a:rPr lang="en-US" smtClean="0"/>
              <a:t>‹#›</a:t>
            </a:fld>
            <a:endParaRPr lang="en-US" dirty="0"/>
          </a:p>
        </p:txBody>
      </p:sp>
    </p:spTree>
    <p:extLst>
      <p:ext uri="{BB962C8B-B14F-4D97-AF65-F5344CB8AC3E}">
        <p14:creationId xmlns:p14="http://schemas.microsoft.com/office/powerpoint/2010/main" val="2944717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a:t>
            </a:fld>
            <a:endParaRPr lang="en-US" dirty="0"/>
          </a:p>
        </p:txBody>
      </p:sp>
    </p:spTree>
    <p:extLst>
      <p:ext uri="{BB962C8B-B14F-4D97-AF65-F5344CB8AC3E}">
        <p14:creationId xmlns:p14="http://schemas.microsoft.com/office/powerpoint/2010/main" val="642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2</a:t>
            </a:fld>
            <a:endParaRPr lang="en-US" dirty="0"/>
          </a:p>
        </p:txBody>
      </p:sp>
    </p:spTree>
    <p:extLst>
      <p:ext uri="{BB962C8B-B14F-4D97-AF65-F5344CB8AC3E}">
        <p14:creationId xmlns:p14="http://schemas.microsoft.com/office/powerpoint/2010/main" val="14411823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4</a:t>
            </a:fld>
            <a:endParaRPr lang="en-US" dirty="0"/>
          </a:p>
        </p:txBody>
      </p:sp>
    </p:spTree>
    <p:extLst>
      <p:ext uri="{BB962C8B-B14F-4D97-AF65-F5344CB8AC3E}">
        <p14:creationId xmlns:p14="http://schemas.microsoft.com/office/powerpoint/2010/main" val="18389773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5</a:t>
            </a:fld>
            <a:endParaRPr lang="en-US" dirty="0"/>
          </a:p>
        </p:txBody>
      </p:sp>
    </p:spTree>
    <p:extLst>
      <p:ext uri="{BB962C8B-B14F-4D97-AF65-F5344CB8AC3E}">
        <p14:creationId xmlns:p14="http://schemas.microsoft.com/office/powerpoint/2010/main" val="1484161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6</a:t>
            </a:fld>
            <a:endParaRPr lang="en-US" dirty="0"/>
          </a:p>
        </p:txBody>
      </p:sp>
    </p:spTree>
    <p:extLst>
      <p:ext uri="{BB962C8B-B14F-4D97-AF65-F5344CB8AC3E}">
        <p14:creationId xmlns:p14="http://schemas.microsoft.com/office/powerpoint/2010/main" val="4194206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lang="en-US" smtClean="0"/>
              <a:t>17</a:t>
            </a:fld>
            <a:endParaRPr lang="en-US" dirty="0"/>
          </a:p>
        </p:txBody>
      </p:sp>
    </p:spTree>
    <p:extLst>
      <p:ext uri="{BB962C8B-B14F-4D97-AF65-F5344CB8AC3E}">
        <p14:creationId xmlns:p14="http://schemas.microsoft.com/office/powerpoint/2010/main" val="4255841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BC7A07-96C3-42AF-943D-953C86C3DAAD}"/>
              </a:ext>
            </a:extLst>
          </p:cNvPr>
          <p:cNvSpPr>
            <a:spLocks noGrp="1"/>
          </p:cNvSpPr>
          <p:nvPr>
            <p:ph type="ctrTitle"/>
          </p:nvPr>
        </p:nvSpPr>
        <p:spPr>
          <a:xfrm>
            <a:off x="1490472" y="1463557"/>
            <a:ext cx="9144000" cy="2387600"/>
          </a:xfrm>
        </p:spPr>
        <p:txBody>
          <a:bodyPr anchor="b">
            <a:normAutofit/>
          </a:bodyPr>
          <a:lstStyle>
            <a:lvl1pPr algn="ctr">
              <a:lnSpc>
                <a:spcPct val="90000"/>
              </a:lnSpc>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xmlns="" id="{8CEE38DF-F503-4E79-B1B0-16489708A1B5}"/>
              </a:ext>
            </a:extLst>
          </p:cNvPr>
          <p:cNvSpPr>
            <a:spLocks noGrp="1"/>
          </p:cNvSpPr>
          <p:nvPr>
            <p:ph type="subTitle" idx="1"/>
          </p:nvPr>
        </p:nvSpPr>
        <p:spPr>
          <a:xfrm>
            <a:off x="1490472" y="3943232"/>
            <a:ext cx="9144000" cy="1655762"/>
          </a:xfrm>
        </p:spPr>
        <p:txBody>
          <a:bodyPr>
            <a:normAutofit/>
          </a:bodyPr>
          <a:lstStyle>
            <a:lvl1pPr marL="0" indent="0" algn="ctr">
              <a:lnSpc>
                <a:spcPct val="110000"/>
              </a:lnSpc>
              <a:buNone/>
              <a:defRPr sz="2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4" name="Date Placeholder 13">
            <a:extLst>
              <a:ext uri="{FF2B5EF4-FFF2-40B4-BE49-F238E27FC236}">
                <a16:creationId xmlns:a16="http://schemas.microsoft.com/office/drawing/2014/main" xmlns="" id="{46538D75-00C2-DE73-4C65-FE94AC658370}"/>
              </a:ext>
            </a:extLst>
          </p:cNvPr>
          <p:cNvSpPr>
            <a:spLocks noGrp="1"/>
          </p:cNvSpPr>
          <p:nvPr>
            <p:ph type="dt" sz="half" idx="10"/>
          </p:nvPr>
        </p:nvSpPr>
        <p:spPr/>
        <p:txBody>
          <a:bodyPr/>
          <a:lstStyle/>
          <a:p>
            <a:r>
              <a:rPr lang="en-US"/>
              <a:t>20XX</a:t>
            </a:r>
            <a:endParaRPr lang="en-US" dirty="0"/>
          </a:p>
        </p:txBody>
      </p:sp>
      <p:sp>
        <p:nvSpPr>
          <p:cNvPr id="16" name="Footer Placeholder 15">
            <a:extLst>
              <a:ext uri="{FF2B5EF4-FFF2-40B4-BE49-F238E27FC236}">
                <a16:creationId xmlns:a16="http://schemas.microsoft.com/office/drawing/2014/main" xmlns="" id="{6B601B81-68C1-B63A-105C-EC637DF56CB7}"/>
              </a:ext>
            </a:extLst>
          </p:cNvPr>
          <p:cNvSpPr>
            <a:spLocks noGrp="1"/>
          </p:cNvSpPr>
          <p:nvPr>
            <p:ph type="ftr" sz="quarter" idx="11"/>
          </p:nvPr>
        </p:nvSpPr>
        <p:spPr/>
        <p:txBody>
          <a:bodyPr/>
          <a:lstStyle/>
          <a:p>
            <a:r>
              <a:rPr lang="en-US"/>
              <a:t>Sample Footer Text</a:t>
            </a:r>
            <a:endParaRPr lang="en-US" dirty="0"/>
          </a:p>
        </p:txBody>
      </p:sp>
      <p:sp>
        <p:nvSpPr>
          <p:cNvPr id="17" name="Slide Number Placeholder 16">
            <a:extLst>
              <a:ext uri="{FF2B5EF4-FFF2-40B4-BE49-F238E27FC236}">
                <a16:creationId xmlns:a16="http://schemas.microsoft.com/office/drawing/2014/main" xmlns="" id="{E9F3E495-0415-392A-9A07-34555BBC7F4C}"/>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2272427650"/>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87D930A-6467-4C46-BA13-A0F5EC12FF67}"/>
              </a:ext>
            </a:extLst>
          </p:cNvPr>
          <p:cNvSpPr>
            <a:spLocks noGrp="1"/>
          </p:cNvSpPr>
          <p:nvPr>
            <p:ph type="title"/>
          </p:nvPr>
        </p:nvSpPr>
        <p:spPr/>
        <p:txBody>
          <a:bodyPr>
            <a:normAutofit/>
          </a:bodyPr>
          <a:lstStyle>
            <a:lvl1pPr>
              <a:defRPr sz="5200"/>
            </a:lvl1p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xmlns="" id="{D841977A-7872-4BE8-8C5C-D2099BEDBB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xmlns="" id="{B2268C47-2910-B99C-EC67-F6649ADC29A4}"/>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xmlns="" id="{D8019515-4A04-FBE0-E89C-86ECBB7E98A8}"/>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xmlns="" id="{C3D9C272-2490-C827-9BE5-9CEE41850423}"/>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2958054130"/>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1D76A9FC-D582-4FC8-B641-9F77B4DD15B7}"/>
              </a:ext>
            </a:extLst>
          </p:cNvPr>
          <p:cNvSpPr>
            <a:spLocks noGrp="1"/>
          </p:cNvSpPr>
          <p:nvPr>
            <p:ph type="title" orient="vert"/>
          </p:nvPr>
        </p:nvSpPr>
        <p:spPr>
          <a:xfrm>
            <a:off x="832613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xmlns="" id="{A23A1683-12F6-4BA6-AD1A-F98C60951452}"/>
              </a:ext>
            </a:extLst>
          </p:cNvPr>
          <p:cNvSpPr>
            <a:spLocks noGrp="1"/>
          </p:cNvSpPr>
          <p:nvPr>
            <p:ph type="body" orient="vert" idx="1"/>
          </p:nvPr>
        </p:nvSpPr>
        <p:spPr>
          <a:xfrm>
            <a:off x="43943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xmlns="" id="{DBFF68BE-C313-C839-B719-0339AC3444DF}"/>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xmlns="" id="{A14F4E5F-FFF4-F934-3DD9-134F8D24262D}"/>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xmlns="" id="{6CFE0F82-88EB-FAE2-FC02-99D5EE30110A}"/>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805207414"/>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xmlns="" id="{EF7D84AA-0BCE-9C85-4510-34EBAE061790}"/>
              </a:ext>
              <a:ext uri="{C183D7F6-B498-43B3-948B-1728B52AA6E4}">
                <adec:decorative xmlns:adec="http://schemas.microsoft.com/office/drawing/2017/decorative" xmlns="" val="1"/>
              </a:ext>
            </a:extLst>
          </p:cNvPr>
          <p:cNvGrpSpPr/>
          <p:nvPr userDrawn="1"/>
        </p:nvGrpSpPr>
        <p:grpSpPr>
          <a:xfrm>
            <a:off x="-1524" y="708955"/>
            <a:ext cx="12193526" cy="5463893"/>
            <a:chOff x="-1524" y="708955"/>
            <a:chExt cx="12193526" cy="5463893"/>
          </a:xfrm>
        </p:grpSpPr>
        <p:sp>
          <p:nvSpPr>
            <p:cNvPr id="5" name="Rectangle 4">
              <a:extLst>
                <a:ext uri="{FF2B5EF4-FFF2-40B4-BE49-F238E27FC236}">
                  <a16:creationId xmlns:a16="http://schemas.microsoft.com/office/drawing/2014/main" xmlns="" id="{E41002A6-9DB7-26A1-2425-8C496B953CA4}"/>
                </a:ext>
              </a:extLst>
            </p:cNvPr>
            <p:cNvSpPr/>
            <p:nvPr userDrawn="1"/>
          </p:nvSpPr>
          <p:spPr>
            <a:xfrm>
              <a:off x="-1524" y="709613"/>
              <a:ext cx="12192000" cy="5463235"/>
            </a:xfrm>
            <a:prstGeom prst="rect">
              <a:avLst/>
            </a:prstGeom>
            <a:solidFill>
              <a:schemeClr val="accent3">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5" name="Graphic 24">
              <a:extLst>
                <a:ext uri="{FF2B5EF4-FFF2-40B4-BE49-F238E27FC236}">
                  <a16:creationId xmlns:a16="http://schemas.microsoft.com/office/drawing/2014/main" xmlns="" id="{9F029623-B14D-1CDC-9D8F-47D563937B5F}"/>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43670" t="-7182" r="-9886" b="52046"/>
            <a:stretch/>
          </p:blipFill>
          <p:spPr>
            <a:xfrm>
              <a:off x="-1" y="1162050"/>
              <a:ext cx="5568949" cy="5009032"/>
            </a:xfrm>
            <a:prstGeom prst="rect">
              <a:avLst/>
            </a:prstGeom>
          </p:spPr>
        </p:pic>
        <p:pic>
          <p:nvPicPr>
            <p:cNvPr id="26" name="Graphic 25">
              <a:extLst>
                <a:ext uri="{FF2B5EF4-FFF2-40B4-BE49-F238E27FC236}">
                  <a16:creationId xmlns:a16="http://schemas.microsoft.com/office/drawing/2014/main" xmlns="" id="{B4D8031F-ED2A-8D7E-D369-6BF3256FE3FC}"/>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256" t="-7183" r="44925" b="48899"/>
            <a:stretch/>
          </p:blipFill>
          <p:spPr>
            <a:xfrm rot="16200000">
              <a:off x="7239292" y="366674"/>
              <a:ext cx="4610430" cy="5294991"/>
            </a:xfrm>
            <a:prstGeom prst="rect">
              <a:avLst/>
            </a:prstGeom>
          </p:spPr>
        </p:pic>
      </p:grpSp>
      <p:cxnSp>
        <p:nvCxnSpPr>
          <p:cNvPr id="15" name="Straight Connector 14">
            <a:extLst>
              <a:ext uri="{FF2B5EF4-FFF2-40B4-BE49-F238E27FC236}">
                <a16:creationId xmlns:a16="http://schemas.microsoft.com/office/drawing/2014/main" xmlns="" id="{8A28D3FB-54EA-410D-A062-8F118E5D0CD7}"/>
              </a:ext>
              <a:ext uri="{C183D7F6-B498-43B3-948B-1728B52AA6E4}">
                <adec:decorative xmlns:adec="http://schemas.microsoft.com/office/drawing/2017/decorative" xmlns="" val="1"/>
              </a:ext>
            </a:extLst>
          </p:cNvPr>
          <p:cNvCxnSpPr>
            <a:cxnSpLocks/>
          </p:cNvCxnSpPr>
          <p:nvPr userDrawn="1"/>
        </p:nvCxnSpPr>
        <p:spPr>
          <a:xfrm flipV="1">
            <a:off x="11496184"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6593477A-1279-4BCC-8257-14CC2361F898}"/>
              </a:ext>
              <a:ext uri="{C183D7F6-B498-43B3-948B-1728B52AA6E4}">
                <adec:decorative xmlns:adec="http://schemas.microsoft.com/office/drawing/2017/decorative" xmlns="" val="1"/>
              </a:ext>
            </a:extLst>
          </p:cNvPr>
          <p:cNvCxnSpPr>
            <a:cxnSpLocks/>
          </p:cNvCxnSpPr>
          <p:nvPr userDrawn="1"/>
        </p:nvCxnSpPr>
        <p:spPr>
          <a:xfrm>
            <a:off x="1524" y="617220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xmlns="" id="{97F04C86-E215-DFBB-8302-70BCCDFC2DB8}"/>
              </a:ext>
              <a:ext uri="{C183D7F6-B498-43B3-948B-1728B52AA6E4}">
                <adec:decorative xmlns:adec="http://schemas.microsoft.com/office/drawing/2017/decorative" xmlns="" val="1"/>
              </a:ext>
            </a:extLst>
          </p:cNvPr>
          <p:cNvCxnSpPr>
            <a:cxnSpLocks/>
          </p:cNvCxnSpPr>
          <p:nvPr userDrawn="1"/>
        </p:nvCxnSpPr>
        <p:spPr>
          <a:xfrm>
            <a:off x="0" y="708956"/>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CF29577F-647F-5850-5636-6ED05B99595F}"/>
              </a:ext>
              <a:ext uri="{C183D7F6-B498-43B3-948B-1728B52AA6E4}">
                <adec:decorative xmlns:adec="http://schemas.microsoft.com/office/drawing/2017/decorative" xmlns="" val="1"/>
              </a:ext>
            </a:extLst>
          </p:cNvPr>
          <p:cNvCxnSpPr>
            <a:cxnSpLocks/>
          </p:cNvCxnSpPr>
          <p:nvPr userDrawn="1"/>
        </p:nvCxnSpPr>
        <p:spPr>
          <a:xfrm flipV="1">
            <a:off x="694828"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F7CBFB4F-DC16-FC59-E9E7-B92910449EB8}"/>
              </a:ext>
              <a:ext uri="{C183D7F6-B498-43B3-948B-1728B52AA6E4}">
                <adec:decorative xmlns:adec="http://schemas.microsoft.com/office/drawing/2017/decorative" xmlns="" val="1"/>
              </a:ext>
            </a:extLst>
          </p:cNvPr>
          <p:cNvCxnSpPr>
            <a:cxnSpLocks/>
          </p:cNvCxnSpPr>
          <p:nvPr userDrawn="1"/>
        </p:nvCxnSpPr>
        <p:spPr>
          <a:xfrm>
            <a:off x="0" y="616429"/>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A3690604-E7DB-AFA3-7E13-CAFF46FF50F6}"/>
              </a:ext>
              <a:ext uri="{C183D7F6-B498-43B3-948B-1728B52AA6E4}">
                <adec:decorative xmlns:adec="http://schemas.microsoft.com/office/drawing/2017/decorative" xmlns="" val="1"/>
              </a:ext>
            </a:extLst>
          </p:cNvPr>
          <p:cNvCxnSpPr>
            <a:cxnSpLocks/>
          </p:cNvCxnSpPr>
          <p:nvPr userDrawn="1"/>
        </p:nvCxnSpPr>
        <p:spPr>
          <a:xfrm>
            <a:off x="0" y="627968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CE2874C2-BA39-4778-DC11-487CC4FCADC3}"/>
              </a:ext>
              <a:ext uri="{C183D7F6-B498-43B3-948B-1728B52AA6E4}">
                <adec:decorative xmlns:adec="http://schemas.microsoft.com/office/drawing/2017/decorative" xmlns="" val="1"/>
              </a:ext>
            </a:extLst>
          </p:cNvPr>
          <p:cNvCxnSpPr>
            <a:cxnSpLocks/>
          </p:cNvCxnSpPr>
          <p:nvPr userDrawn="1"/>
        </p:nvCxnSpPr>
        <p:spPr>
          <a:xfrm flipV="1">
            <a:off x="11605041"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46D6334D-FB4A-4843-F2FB-1CAC50021C4D}"/>
              </a:ext>
              <a:ext uri="{C183D7F6-B498-43B3-948B-1728B52AA6E4}">
                <adec:decorative xmlns:adec="http://schemas.microsoft.com/office/drawing/2017/decorative" xmlns="" val="1"/>
              </a:ext>
            </a:extLst>
          </p:cNvPr>
          <p:cNvCxnSpPr>
            <a:cxnSpLocks/>
          </p:cNvCxnSpPr>
          <p:nvPr userDrawn="1"/>
        </p:nvCxnSpPr>
        <p:spPr>
          <a:xfrm flipV="1">
            <a:off x="586958"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xmlns="" id="{FC043C06-5053-E291-E708-44B684DC523C}"/>
              </a:ext>
            </a:extLst>
          </p:cNvPr>
          <p:cNvSpPr>
            <a:spLocks noGrp="1"/>
          </p:cNvSpPr>
          <p:nvPr>
            <p:ph type="title" hasCustomPrompt="1"/>
          </p:nvPr>
        </p:nvSpPr>
        <p:spPr>
          <a:xfrm>
            <a:off x="1828932" y="1115167"/>
            <a:ext cx="8534136" cy="4655385"/>
          </a:xfrm>
        </p:spPr>
        <p:txBody>
          <a:bodyPr>
            <a:noAutofit/>
          </a:bodyPr>
          <a:lstStyle>
            <a:lvl1pPr algn="ctr">
              <a:defRPr sz="7200"/>
            </a:lvl1pPr>
          </a:lstStyle>
          <a:p>
            <a:r>
              <a:rPr lang="en-US" dirty="0"/>
              <a:t>Click to add title</a:t>
            </a:r>
          </a:p>
        </p:txBody>
      </p:sp>
    </p:spTree>
    <p:extLst>
      <p:ext uri="{BB962C8B-B14F-4D97-AF65-F5344CB8AC3E}">
        <p14:creationId xmlns:p14="http://schemas.microsoft.com/office/powerpoint/2010/main" val="12682488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4F9E0CFE-F27B-4D50-AA2F-7146CA90E1F0}"/>
              </a:ext>
              <a:ext uri="{C183D7F6-B498-43B3-948B-1728B52AA6E4}">
                <adec:decorative xmlns:adec="http://schemas.microsoft.com/office/drawing/2017/decorative" xmlns="" val="1"/>
              </a:ext>
            </a:extLst>
          </p:cNvPr>
          <p:cNvSpPr/>
          <p:nvPr userDrawn="1"/>
        </p:nvSpPr>
        <p:spPr>
          <a:xfrm>
            <a:off x="3048" y="2138289"/>
            <a:ext cx="12188952" cy="4033912"/>
          </a:xfrm>
          <a:prstGeom prst="rect">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Graphic 20">
            <a:extLst>
              <a:ext uri="{FF2B5EF4-FFF2-40B4-BE49-F238E27FC236}">
                <a16:creationId xmlns:a16="http://schemas.microsoft.com/office/drawing/2014/main" xmlns="" id="{2C488A36-B0CB-7B46-C2A6-BA57D39EC479}"/>
              </a:ext>
              <a:ext uri="{C183D7F6-B498-43B3-948B-1728B52AA6E4}">
                <adec:decorative xmlns:adec="http://schemas.microsoft.com/office/drawing/2017/decorative" xmlns="" val="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27860" r="37853" b="27738"/>
          <a:stretch/>
        </p:blipFill>
        <p:spPr>
          <a:xfrm>
            <a:off x="6962087" y="2143124"/>
            <a:ext cx="5226865" cy="4033839"/>
          </a:xfrm>
          <a:prstGeom prst="rect">
            <a:avLst/>
          </a:prstGeom>
        </p:spPr>
      </p:pic>
      <p:sp>
        <p:nvSpPr>
          <p:cNvPr id="16" name="Title 1">
            <a:extLst>
              <a:ext uri="{FF2B5EF4-FFF2-40B4-BE49-F238E27FC236}">
                <a16:creationId xmlns:a16="http://schemas.microsoft.com/office/drawing/2014/main" xmlns="" id="{A8614BA2-9387-F1B5-B7DB-B34DAE90FEDE}"/>
              </a:ext>
            </a:extLst>
          </p:cNvPr>
          <p:cNvSpPr>
            <a:spLocks noGrp="1"/>
          </p:cNvSpPr>
          <p:nvPr>
            <p:ph type="title" hasCustomPrompt="1"/>
          </p:nvPr>
        </p:nvSpPr>
        <p:spPr>
          <a:xfrm>
            <a:off x="422177" y="365125"/>
            <a:ext cx="10778937" cy="1325563"/>
          </a:xfrm>
        </p:spPr>
        <p:txBody>
          <a:bodyPr>
            <a:normAutofit/>
          </a:bodyPr>
          <a:lstStyle>
            <a:lvl1pPr>
              <a:defRPr sz="4400"/>
            </a:lvl1pPr>
          </a:lstStyle>
          <a:p>
            <a:r>
              <a:rPr lang="en-US" dirty="0"/>
              <a:t>Click to add title</a:t>
            </a:r>
          </a:p>
        </p:txBody>
      </p:sp>
      <p:sp>
        <p:nvSpPr>
          <p:cNvPr id="12" name="Content Placeholder 2">
            <a:extLst>
              <a:ext uri="{FF2B5EF4-FFF2-40B4-BE49-F238E27FC236}">
                <a16:creationId xmlns:a16="http://schemas.microsoft.com/office/drawing/2014/main" xmlns="" id="{6994EC89-4FAE-445C-A6E8-D55E4A34DE4E}"/>
              </a:ext>
            </a:extLst>
          </p:cNvPr>
          <p:cNvSpPr>
            <a:spLocks noGrp="1"/>
          </p:cNvSpPr>
          <p:nvPr>
            <p:ph idx="1" hasCustomPrompt="1"/>
          </p:nvPr>
        </p:nvSpPr>
        <p:spPr>
          <a:xfrm>
            <a:off x="422899" y="2350108"/>
            <a:ext cx="10778221" cy="3609461"/>
          </a:xfrm>
        </p:spPr>
        <p:txBody>
          <a:bodyPr anchor="ctr" anchorCtr="0">
            <a:normAutofit/>
          </a:bodyPr>
          <a:lstStyle>
            <a:lvl1pPr>
              <a:buNone/>
              <a:defRPr sz="2400"/>
            </a:lvl1pPr>
            <a:lvl2pPr>
              <a:defRPr sz="2400"/>
            </a:lvl2pPr>
            <a:lvl3pPr>
              <a:defRPr sz="2400"/>
            </a:lvl3pPr>
            <a:lvl4pPr>
              <a:defRPr sz="2400"/>
            </a:lvl4pPr>
            <a:lvl5pP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endParaRPr lang="en-US" sz="1800" dirty="0">
              <a:solidFill>
                <a:schemeClr val="tx1"/>
              </a:solidFill>
            </a:endParaRPr>
          </a:p>
        </p:txBody>
      </p:sp>
      <p:cxnSp>
        <p:nvCxnSpPr>
          <p:cNvPr id="14" name="Straight Connector 13">
            <a:extLst>
              <a:ext uri="{FF2B5EF4-FFF2-40B4-BE49-F238E27FC236}">
                <a16:creationId xmlns:a16="http://schemas.microsoft.com/office/drawing/2014/main" xmlns="" id="{09ECF93F-3E86-4C44-BAF1-ADE160CADF49}"/>
              </a:ext>
              <a:ext uri="{C183D7F6-B498-43B3-948B-1728B52AA6E4}">
                <adec:decorative xmlns:adec="http://schemas.microsoft.com/office/drawing/2017/decorative" xmlns="" val="1"/>
              </a:ext>
            </a:extLst>
          </p:cNvPr>
          <p:cNvCxnSpPr>
            <a:cxnSpLocks/>
          </p:cNvCxnSpPr>
          <p:nvPr userDrawn="1"/>
        </p:nvCxnSpPr>
        <p:spPr>
          <a:xfrm flipV="1">
            <a:off x="11496184"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2" name="Slide Number Placeholder 5">
            <a:extLst>
              <a:ext uri="{FF2B5EF4-FFF2-40B4-BE49-F238E27FC236}">
                <a16:creationId xmlns:a16="http://schemas.microsoft.com/office/drawing/2014/main" xmlns="" id="{7A80DA6A-71F3-6286-F60A-EEEC9188718C}"/>
              </a:ext>
            </a:extLst>
          </p:cNvPr>
          <p:cNvSpPr>
            <a:spLocks noGrp="1"/>
          </p:cNvSpPr>
          <p:nvPr>
            <p:ph type="sldNum" sz="quarter" idx="4"/>
          </p:nvPr>
        </p:nvSpPr>
        <p:spPr>
          <a:xfrm>
            <a:off x="11503152" y="0"/>
            <a:ext cx="685800" cy="685800"/>
          </a:xfrm>
          <a:prstGeom prst="rect">
            <a:avLst/>
          </a:prstGeom>
        </p:spPr>
        <p:txBody>
          <a:bodyPr vert="horz" lIns="91440" tIns="45720" rIns="91440" bIns="45720" rtlCol="0" anchor="ctr"/>
          <a:lstStyle>
            <a:lvl1pPr algn="ctr">
              <a:defRPr sz="1200">
                <a:solidFill>
                  <a:schemeClr val="tx2"/>
                </a:solidFill>
              </a:defRPr>
            </a:lvl1pPr>
          </a:lstStyle>
          <a:p>
            <a:fld id="{3A4F6043-7A67-491B-98BC-F933DED7226D}" type="slidenum">
              <a:rPr lang="en-US" smtClean="0"/>
              <a:pPr/>
              <a:t>‹#›</a:t>
            </a:fld>
            <a:endParaRPr lang="en-US" dirty="0"/>
          </a:p>
        </p:txBody>
      </p:sp>
      <p:cxnSp>
        <p:nvCxnSpPr>
          <p:cNvPr id="3" name="Straight Connector 2">
            <a:extLst>
              <a:ext uri="{FF2B5EF4-FFF2-40B4-BE49-F238E27FC236}">
                <a16:creationId xmlns:a16="http://schemas.microsoft.com/office/drawing/2014/main" xmlns="" id="{75F98B46-5DFC-3487-EB05-148905CA6507}"/>
              </a:ext>
              <a:ext uri="{C183D7F6-B498-43B3-948B-1728B52AA6E4}">
                <adec:decorative xmlns:adec="http://schemas.microsoft.com/office/drawing/2017/decorative" xmlns="" val="1"/>
              </a:ext>
            </a:extLst>
          </p:cNvPr>
          <p:cNvCxnSpPr>
            <a:cxnSpLocks/>
          </p:cNvCxnSpPr>
          <p:nvPr userDrawn="1"/>
        </p:nvCxnSpPr>
        <p:spPr>
          <a:xfrm>
            <a:off x="0" y="2138288"/>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xmlns="" id="{5D768F8E-3DFF-8D92-E3CF-5AE5F6DA5422}"/>
              </a:ext>
              <a:ext uri="{C183D7F6-B498-43B3-948B-1728B52AA6E4}">
                <adec:decorative xmlns:adec="http://schemas.microsoft.com/office/drawing/2017/decorative" xmlns="" val="1"/>
              </a:ext>
            </a:extLst>
          </p:cNvPr>
          <p:cNvCxnSpPr>
            <a:cxnSpLocks/>
          </p:cNvCxnSpPr>
          <p:nvPr userDrawn="1"/>
        </p:nvCxnSpPr>
        <p:spPr>
          <a:xfrm>
            <a:off x="0" y="2045761"/>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2E83A1EA-5EE3-D81A-D135-860F481F6740}"/>
              </a:ext>
              <a:ext uri="{C183D7F6-B498-43B3-948B-1728B52AA6E4}">
                <adec:decorative xmlns:adec="http://schemas.microsoft.com/office/drawing/2017/decorative" xmlns="" val="1"/>
              </a:ext>
            </a:extLst>
          </p:cNvPr>
          <p:cNvCxnSpPr>
            <a:cxnSpLocks/>
          </p:cNvCxnSpPr>
          <p:nvPr userDrawn="1"/>
        </p:nvCxnSpPr>
        <p:spPr>
          <a:xfrm>
            <a:off x="0" y="6264727"/>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44EA58FF-2FB1-3B78-FDCF-E5DC2EFE5D57}"/>
              </a:ext>
              <a:ext uri="{C183D7F6-B498-43B3-948B-1728B52AA6E4}">
                <adec:decorative xmlns:adec="http://schemas.microsoft.com/office/drawing/2017/decorative" xmlns="" val="1"/>
              </a:ext>
            </a:extLst>
          </p:cNvPr>
          <p:cNvCxnSpPr>
            <a:cxnSpLocks/>
          </p:cNvCxnSpPr>
          <p:nvPr userDrawn="1"/>
        </p:nvCxnSpPr>
        <p:spPr>
          <a:xfrm>
            <a:off x="0" y="617220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4326723"/>
      </p:ext>
    </p:extLst>
  </p:cSld>
  <p:clrMapOvr>
    <a:masterClrMapping/>
  </p:clrMapOvr>
  <p:extLst>
    <p:ext uri="{DCECCB84-F9BA-43D5-87BE-67443E8EF086}">
      <p15:sldGuideLst xmlns:p15="http://schemas.microsoft.com/office/powerpoint/2012/main">
        <p15:guide id="1" orient="horz" pos="160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Introduction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1E77B93E-437F-D9D6-D3D1-6DE5F025A4CD}"/>
              </a:ext>
              <a:ext uri="{C183D7F6-B498-43B3-948B-1728B52AA6E4}">
                <adec:decorative xmlns:adec="http://schemas.microsoft.com/office/drawing/2017/decorative" xmlns="" val="1"/>
              </a:ext>
            </a:extLst>
          </p:cNvPr>
          <p:cNvSpPr/>
          <p:nvPr userDrawn="1"/>
        </p:nvSpPr>
        <p:spPr>
          <a:xfrm>
            <a:off x="10744200" y="1"/>
            <a:ext cx="751984" cy="6857999"/>
          </a:xfrm>
          <a:prstGeom prst="rect">
            <a:avLst/>
          </a:prstGeom>
          <a:solidFill>
            <a:schemeClr val="accent3">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Graphic 16">
            <a:extLst>
              <a:ext uri="{FF2B5EF4-FFF2-40B4-BE49-F238E27FC236}">
                <a16:creationId xmlns:a16="http://schemas.microsoft.com/office/drawing/2014/main" xmlns="" id="{B74AAE1C-171A-32A3-E6FD-75252CAB8759}"/>
              </a:ext>
              <a:ext uri="{C183D7F6-B498-43B3-948B-1728B52AA6E4}">
                <adec:decorative xmlns:adec="http://schemas.microsoft.com/office/drawing/2017/decorative" xmlns="" val="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41796" t="12194" r="49125" b="12256"/>
          <a:stretch/>
        </p:blipFill>
        <p:spPr>
          <a:xfrm>
            <a:off x="10732660" y="-5609"/>
            <a:ext cx="763524" cy="6863608"/>
          </a:xfrm>
          <a:prstGeom prst="rect">
            <a:avLst/>
          </a:prstGeom>
        </p:spPr>
      </p:pic>
      <p:sp>
        <p:nvSpPr>
          <p:cNvPr id="13" name="Title 1">
            <a:extLst>
              <a:ext uri="{FF2B5EF4-FFF2-40B4-BE49-F238E27FC236}">
                <a16:creationId xmlns:a16="http://schemas.microsoft.com/office/drawing/2014/main" xmlns="" id="{F581E4B7-6D97-63BF-7E87-5E71F8BD8C58}"/>
              </a:ext>
            </a:extLst>
          </p:cNvPr>
          <p:cNvSpPr>
            <a:spLocks noGrp="1"/>
          </p:cNvSpPr>
          <p:nvPr>
            <p:ph type="title" hasCustomPrompt="1"/>
          </p:nvPr>
        </p:nvSpPr>
        <p:spPr>
          <a:xfrm>
            <a:off x="422178" y="365125"/>
            <a:ext cx="9733538" cy="1325563"/>
          </a:xfrm>
        </p:spPr>
        <p:txBody>
          <a:bodyPr>
            <a:normAutofit/>
          </a:bodyPr>
          <a:lstStyle>
            <a:lvl1pPr>
              <a:defRPr sz="4400"/>
            </a:lvl1pPr>
          </a:lstStyle>
          <a:p>
            <a:r>
              <a:rPr lang="en-US" dirty="0"/>
              <a:t>Click to add title</a:t>
            </a:r>
          </a:p>
        </p:txBody>
      </p:sp>
      <p:sp>
        <p:nvSpPr>
          <p:cNvPr id="9" name="Content Placeholder 2">
            <a:extLst>
              <a:ext uri="{FF2B5EF4-FFF2-40B4-BE49-F238E27FC236}">
                <a16:creationId xmlns:a16="http://schemas.microsoft.com/office/drawing/2014/main" xmlns="" id="{5B630934-DBD2-4535-961F-B198ABA2D05B}"/>
              </a:ext>
            </a:extLst>
          </p:cNvPr>
          <p:cNvSpPr>
            <a:spLocks noGrp="1"/>
          </p:cNvSpPr>
          <p:nvPr>
            <p:ph idx="1" hasCustomPrompt="1"/>
          </p:nvPr>
        </p:nvSpPr>
        <p:spPr>
          <a:xfrm>
            <a:off x="419106" y="2198915"/>
            <a:ext cx="9741183" cy="3345316"/>
          </a:xfrm>
        </p:spPr>
        <p:txBody>
          <a:bodyPr anchor="t" anchorCtr="0">
            <a:normAutofit/>
          </a:bodyPr>
          <a:lstStyle>
            <a:lvl1pPr marL="0" indent="0">
              <a:buNone/>
              <a:defRPr sz="1800" baseline="0"/>
            </a:lvl1pPr>
            <a:lvl2pPr>
              <a:defRPr sz="1800"/>
            </a:lvl2pPr>
            <a:lvl3pPr>
              <a:defRPr sz="1800"/>
            </a:lvl3pPr>
            <a:lvl4pPr>
              <a:defRPr sz="1800"/>
            </a:lvl4pPr>
            <a:lvl5pP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endParaRPr lang="en-US" sz="1800" dirty="0">
              <a:solidFill>
                <a:schemeClr val="tx1"/>
              </a:solidFill>
            </a:endParaRPr>
          </a:p>
        </p:txBody>
      </p:sp>
      <p:cxnSp>
        <p:nvCxnSpPr>
          <p:cNvPr id="14" name="Straight Connector 13">
            <a:extLst>
              <a:ext uri="{FF2B5EF4-FFF2-40B4-BE49-F238E27FC236}">
                <a16:creationId xmlns:a16="http://schemas.microsoft.com/office/drawing/2014/main" xmlns="" id="{0020D2A6-7700-487F-AC7E-A5A2C30DC1BF}"/>
              </a:ext>
              <a:ext uri="{C183D7F6-B498-43B3-948B-1728B52AA6E4}">
                <adec:decorative xmlns:adec="http://schemas.microsoft.com/office/drawing/2017/decorative" xmlns="" val="1"/>
              </a:ext>
            </a:extLst>
          </p:cNvPr>
          <p:cNvCxnSpPr>
            <a:cxnSpLocks/>
          </p:cNvCxnSpPr>
          <p:nvPr userDrawn="1"/>
        </p:nvCxnSpPr>
        <p:spPr>
          <a:xfrm flipV="1">
            <a:off x="11496184"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5FC30D6A-6415-42E1-89E9-EF806C3FE339}"/>
              </a:ext>
              <a:ext uri="{C183D7F6-B498-43B3-948B-1728B52AA6E4}">
                <adec:decorative xmlns:adec="http://schemas.microsoft.com/office/drawing/2017/decorative" xmlns="" val="1"/>
              </a:ext>
            </a:extLst>
          </p:cNvPr>
          <p:cNvCxnSpPr>
            <a:cxnSpLocks/>
          </p:cNvCxnSpPr>
          <p:nvPr userDrawn="1"/>
        </p:nvCxnSpPr>
        <p:spPr>
          <a:xfrm>
            <a:off x="1524" y="617220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 name="Slide Number Placeholder 5">
            <a:extLst>
              <a:ext uri="{FF2B5EF4-FFF2-40B4-BE49-F238E27FC236}">
                <a16:creationId xmlns:a16="http://schemas.microsoft.com/office/drawing/2014/main" xmlns="" id="{E05DBF26-BAB3-D5FD-5EA7-310263D4CA95}"/>
              </a:ext>
            </a:extLst>
          </p:cNvPr>
          <p:cNvSpPr>
            <a:spLocks noGrp="1"/>
          </p:cNvSpPr>
          <p:nvPr>
            <p:ph type="sldNum" sz="quarter" idx="4"/>
          </p:nvPr>
        </p:nvSpPr>
        <p:spPr>
          <a:xfrm>
            <a:off x="11503152" y="0"/>
            <a:ext cx="685800" cy="685800"/>
          </a:xfrm>
          <a:prstGeom prst="rect">
            <a:avLst/>
          </a:prstGeom>
        </p:spPr>
        <p:txBody>
          <a:bodyPr vert="horz" lIns="91440" tIns="45720" rIns="91440" bIns="45720" rtlCol="0" anchor="ctr"/>
          <a:lstStyle>
            <a:lvl1pPr algn="ctr">
              <a:defRPr sz="1200">
                <a:solidFill>
                  <a:schemeClr val="tx2"/>
                </a:solidFill>
              </a:defRPr>
            </a:lvl1pPr>
          </a:lstStyle>
          <a:p>
            <a:fld id="{3A4F6043-7A67-491B-98BC-F933DED7226D}" type="slidenum">
              <a:rPr lang="en-US" smtClean="0"/>
              <a:pPr/>
              <a:t>‹#›</a:t>
            </a:fld>
            <a:endParaRPr lang="en-US" dirty="0"/>
          </a:p>
        </p:txBody>
      </p:sp>
      <p:cxnSp>
        <p:nvCxnSpPr>
          <p:cNvPr id="3" name="Straight Connector 2">
            <a:extLst>
              <a:ext uri="{FF2B5EF4-FFF2-40B4-BE49-F238E27FC236}">
                <a16:creationId xmlns:a16="http://schemas.microsoft.com/office/drawing/2014/main" xmlns="" id="{6940584B-2A03-52F7-B667-9CD1A2BD7857}"/>
              </a:ext>
              <a:ext uri="{C183D7F6-B498-43B3-948B-1728B52AA6E4}">
                <adec:decorative xmlns:adec="http://schemas.microsoft.com/office/drawing/2017/decorative" xmlns="" val="1"/>
              </a:ext>
            </a:extLst>
          </p:cNvPr>
          <p:cNvCxnSpPr>
            <a:cxnSpLocks/>
          </p:cNvCxnSpPr>
          <p:nvPr userDrawn="1"/>
        </p:nvCxnSpPr>
        <p:spPr>
          <a:xfrm flipV="1">
            <a:off x="11605041"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xmlns="" id="{4A3C0872-DC48-53B1-8569-7A913D92D8D1}"/>
              </a:ext>
              <a:ext uri="{C183D7F6-B498-43B3-948B-1728B52AA6E4}">
                <adec:decorative xmlns:adec="http://schemas.microsoft.com/office/drawing/2017/decorative" xmlns="" val="1"/>
              </a:ext>
            </a:extLst>
          </p:cNvPr>
          <p:cNvCxnSpPr>
            <a:cxnSpLocks/>
          </p:cNvCxnSpPr>
          <p:nvPr userDrawn="1"/>
        </p:nvCxnSpPr>
        <p:spPr>
          <a:xfrm flipV="1">
            <a:off x="10744200"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A635D700-0F05-E0E7-FB42-2FC890C26C08}"/>
              </a:ext>
              <a:ext uri="{C183D7F6-B498-43B3-948B-1728B52AA6E4}">
                <adec:decorative xmlns:adec="http://schemas.microsoft.com/office/drawing/2017/decorative" xmlns="" val="1"/>
              </a:ext>
            </a:extLst>
          </p:cNvPr>
          <p:cNvCxnSpPr>
            <a:cxnSpLocks/>
          </p:cNvCxnSpPr>
          <p:nvPr userDrawn="1"/>
        </p:nvCxnSpPr>
        <p:spPr>
          <a:xfrm flipV="1">
            <a:off x="10630770"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E5C00B3F-62BE-8535-5239-46279DF1B7E6}"/>
              </a:ext>
              <a:ext uri="{C183D7F6-B498-43B3-948B-1728B52AA6E4}">
                <adec:decorative xmlns:adec="http://schemas.microsoft.com/office/drawing/2017/decorative" xmlns="" val="1"/>
              </a:ext>
            </a:extLst>
          </p:cNvPr>
          <p:cNvCxnSpPr>
            <a:cxnSpLocks/>
          </p:cNvCxnSpPr>
          <p:nvPr userDrawn="1"/>
        </p:nvCxnSpPr>
        <p:spPr>
          <a:xfrm>
            <a:off x="0" y="6052457"/>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45414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parison">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D8B6FBD3-8FFB-2E51-CAC4-CFB7B5AFBB37}"/>
              </a:ext>
              <a:ext uri="{C183D7F6-B498-43B3-948B-1728B52AA6E4}">
                <adec:decorative xmlns:adec="http://schemas.microsoft.com/office/drawing/2017/decorative" xmlns="" val="1"/>
              </a:ext>
            </a:extLst>
          </p:cNvPr>
          <p:cNvSpPr/>
          <p:nvPr userDrawn="1"/>
        </p:nvSpPr>
        <p:spPr>
          <a:xfrm rot="10800000">
            <a:off x="11491640" y="0"/>
            <a:ext cx="708823" cy="713232"/>
          </a:xfrm>
          <a:prstGeom prst="rect">
            <a:avLst/>
          </a:prstGeom>
          <a:solidFill>
            <a:schemeClr val="accent3">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2" name="Title 1">
            <a:extLst>
              <a:ext uri="{FF2B5EF4-FFF2-40B4-BE49-F238E27FC236}">
                <a16:creationId xmlns:a16="http://schemas.microsoft.com/office/drawing/2014/main" xmlns="" id="{472F9955-0460-4A20-8FC6-300595560010}"/>
              </a:ext>
            </a:extLst>
          </p:cNvPr>
          <p:cNvSpPr>
            <a:spLocks noGrp="1"/>
          </p:cNvSpPr>
          <p:nvPr>
            <p:ph type="title" hasCustomPrompt="1"/>
          </p:nvPr>
        </p:nvSpPr>
        <p:spPr>
          <a:xfrm>
            <a:off x="422178" y="365125"/>
            <a:ext cx="10660350" cy="1325563"/>
          </a:xfrm>
        </p:spPr>
        <p:txBody>
          <a:bodyPr>
            <a:normAutofit/>
          </a:bodyPr>
          <a:lstStyle>
            <a:lvl1pPr>
              <a:defRPr sz="4400"/>
            </a:lvl1pPr>
          </a:lstStyle>
          <a:p>
            <a:r>
              <a:rPr lang="en-US" dirty="0"/>
              <a:t>Click to add title</a:t>
            </a:r>
          </a:p>
        </p:txBody>
      </p:sp>
      <p:sp>
        <p:nvSpPr>
          <p:cNvPr id="4" name="Content Placeholder 3">
            <a:extLst>
              <a:ext uri="{FF2B5EF4-FFF2-40B4-BE49-F238E27FC236}">
                <a16:creationId xmlns:a16="http://schemas.microsoft.com/office/drawing/2014/main" xmlns="" id="{F9717496-E470-4CF6-884C-F07390A4688A}"/>
              </a:ext>
            </a:extLst>
          </p:cNvPr>
          <p:cNvSpPr>
            <a:spLocks noGrp="1"/>
          </p:cNvSpPr>
          <p:nvPr>
            <p:ph sz="half" idx="2" hasCustomPrompt="1"/>
          </p:nvPr>
        </p:nvSpPr>
        <p:spPr>
          <a:xfrm>
            <a:off x="422178" y="2198914"/>
            <a:ext cx="5157787" cy="3455925"/>
          </a:xfrm>
        </p:spPr>
        <p:txBody>
          <a:bodyPr>
            <a:normAutofit/>
          </a:bodyPr>
          <a:lstStyle>
            <a:lvl1pPr marL="0" indent="0">
              <a:spcBef>
                <a:spcPts val="1000"/>
              </a:spcBef>
              <a:buNone/>
              <a:defRPr sz="1800"/>
            </a:lvl1pPr>
            <a:lvl2pPr marL="228600">
              <a:spcBef>
                <a:spcPts val="1000"/>
              </a:spcBef>
              <a:defRPr sz="1800"/>
            </a:lvl2pPr>
            <a:lvl3pPr marL="685800">
              <a:spcBef>
                <a:spcPts val="1000"/>
              </a:spcBef>
              <a:defRPr sz="1800"/>
            </a:lvl3pPr>
            <a:lvl4pPr marL="1143000">
              <a:spcBef>
                <a:spcPts val="1000"/>
              </a:spcBef>
              <a:defRPr sz="1800"/>
            </a:lvl4pPr>
            <a:lvl5pPr marL="1600200">
              <a:spcBef>
                <a:spcPts val="1000"/>
              </a:spcBef>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9">
            <a:extLst>
              <a:ext uri="{FF2B5EF4-FFF2-40B4-BE49-F238E27FC236}">
                <a16:creationId xmlns:a16="http://schemas.microsoft.com/office/drawing/2014/main" xmlns="" id="{7198C3F1-4E77-7888-CDB8-CF9406E4A2E0}"/>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xmlns="" id="{493561D3-90F6-AD82-BCFE-90F9427D867B}"/>
              </a:ext>
            </a:extLst>
          </p:cNvPr>
          <p:cNvSpPr>
            <a:spLocks noGrp="1"/>
          </p:cNvSpPr>
          <p:nvPr>
            <p:ph type="ftr" sz="quarter" idx="11"/>
          </p:nvPr>
        </p:nvSpPr>
        <p:spPr/>
        <p:txBody>
          <a:bodyPr/>
          <a:lstStyle/>
          <a:p>
            <a:r>
              <a:rPr lang="en-US" dirty="0"/>
              <a:t>Sample Footer Text</a:t>
            </a:r>
          </a:p>
        </p:txBody>
      </p:sp>
      <p:sp>
        <p:nvSpPr>
          <p:cNvPr id="12" name="Slide Number Placeholder 11">
            <a:extLst>
              <a:ext uri="{FF2B5EF4-FFF2-40B4-BE49-F238E27FC236}">
                <a16:creationId xmlns:a16="http://schemas.microsoft.com/office/drawing/2014/main" xmlns="" id="{932F9B33-3FA7-526F-7B45-342EB64A1CDB}"/>
              </a:ext>
            </a:extLst>
          </p:cNvPr>
          <p:cNvSpPr>
            <a:spLocks noGrp="1"/>
          </p:cNvSpPr>
          <p:nvPr>
            <p:ph type="sldNum" sz="quarter" idx="12"/>
          </p:nvPr>
        </p:nvSpPr>
        <p:spPr>
          <a:xfrm>
            <a:off x="11503152" y="0"/>
            <a:ext cx="685800" cy="685800"/>
          </a:xfrm>
        </p:spPr>
        <p:txBody>
          <a:bodyPr/>
          <a:lstStyle/>
          <a:p>
            <a:fld id="{3A4F6043-7A67-491B-98BC-F933DED7226D}" type="slidenum">
              <a:rPr lang="en-US" smtClean="0"/>
              <a:pPr/>
              <a:t>‹#›</a:t>
            </a:fld>
            <a:endParaRPr lang="en-US" dirty="0"/>
          </a:p>
        </p:txBody>
      </p:sp>
      <p:sp>
        <p:nvSpPr>
          <p:cNvPr id="3" name="Content Placeholder 3">
            <a:extLst>
              <a:ext uri="{FF2B5EF4-FFF2-40B4-BE49-F238E27FC236}">
                <a16:creationId xmlns:a16="http://schemas.microsoft.com/office/drawing/2014/main" xmlns="" id="{E620B83B-1673-865A-1958-873C4765EFA0}"/>
              </a:ext>
            </a:extLst>
          </p:cNvPr>
          <p:cNvSpPr>
            <a:spLocks noGrp="1"/>
          </p:cNvSpPr>
          <p:nvPr>
            <p:ph sz="half" idx="13" hasCustomPrompt="1"/>
          </p:nvPr>
        </p:nvSpPr>
        <p:spPr>
          <a:xfrm>
            <a:off x="5924741" y="2198913"/>
            <a:ext cx="5157787" cy="3455925"/>
          </a:xfrm>
        </p:spPr>
        <p:txBody>
          <a:bodyPr>
            <a:normAutofit/>
          </a:bodyPr>
          <a:lstStyle>
            <a:lvl1pPr marL="0" indent="0">
              <a:spcBef>
                <a:spcPts val="1000"/>
              </a:spcBef>
              <a:buNone/>
              <a:defRPr sz="1800"/>
            </a:lvl1pPr>
            <a:lvl2pPr marL="228600">
              <a:spcBef>
                <a:spcPts val="1000"/>
              </a:spcBef>
              <a:defRPr sz="1800"/>
            </a:lvl2pPr>
            <a:lvl3pPr marL="685800">
              <a:spcBef>
                <a:spcPts val="1000"/>
              </a:spcBef>
              <a:defRPr sz="1800"/>
            </a:lvl3pPr>
            <a:lvl4pPr marL="1143000">
              <a:spcBef>
                <a:spcPts val="1000"/>
              </a:spcBef>
              <a:defRPr sz="1800"/>
            </a:lvl4pPr>
            <a:lvl5pPr marL="1600200">
              <a:spcBef>
                <a:spcPts val="1000"/>
              </a:spcBef>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389020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xmlns="" id="{79BDEB7A-D103-487A-8C1B-9145FB24B663}"/>
              </a:ext>
            </a:extLst>
          </p:cNvPr>
          <p:cNvSpPr>
            <a:spLocks noGrp="1"/>
          </p:cNvSpPr>
          <p:nvPr>
            <p:ph type="title" hasCustomPrompt="1"/>
          </p:nvPr>
        </p:nvSpPr>
        <p:spPr>
          <a:xfrm>
            <a:off x="422897" y="539496"/>
            <a:ext cx="5228393" cy="2697190"/>
          </a:xfrm>
        </p:spPr>
        <p:txBody>
          <a:bodyPr anchor="b">
            <a:normAutofit/>
          </a:bodyPr>
          <a:lstStyle>
            <a:lvl1pPr>
              <a:defRPr sz="4400"/>
            </a:lvl1pPr>
          </a:lstStyle>
          <a:p>
            <a:r>
              <a:rPr lang="en-US" sz="4800" dirty="0"/>
              <a:t>Click to add title </a:t>
            </a:r>
          </a:p>
        </p:txBody>
      </p:sp>
      <p:sp>
        <p:nvSpPr>
          <p:cNvPr id="8" name="Content Placeholder 2">
            <a:extLst>
              <a:ext uri="{FF2B5EF4-FFF2-40B4-BE49-F238E27FC236}">
                <a16:creationId xmlns:a16="http://schemas.microsoft.com/office/drawing/2014/main" xmlns="" id="{F3017A3E-25F7-41D5-AABB-24D0E2673A63}"/>
              </a:ext>
            </a:extLst>
          </p:cNvPr>
          <p:cNvSpPr>
            <a:spLocks noGrp="1"/>
          </p:cNvSpPr>
          <p:nvPr>
            <p:ph idx="1" hasCustomPrompt="1"/>
          </p:nvPr>
        </p:nvSpPr>
        <p:spPr>
          <a:xfrm>
            <a:off x="422897" y="3354749"/>
            <a:ext cx="5228392" cy="2582470"/>
          </a:xfrm>
        </p:spPr>
        <p:txBody>
          <a:bodyPr>
            <a:noAutofit/>
          </a:bodyPr>
          <a:lstStyle>
            <a:lvl1pPr marL="0" indent="0">
              <a:buNone/>
              <a:defRPr sz="1800"/>
            </a:lvl1pPr>
            <a:lvl2pPr>
              <a:defRPr sz="1800"/>
            </a:lvl2pPr>
            <a:lvl3pPr>
              <a:defRPr sz="1800"/>
            </a:lvl3pPr>
            <a:lvl4pPr>
              <a:defRPr sz="1800"/>
            </a:lvl4pPr>
            <a:lvl5pP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2" name="Straight Connector 11">
            <a:extLst>
              <a:ext uri="{FF2B5EF4-FFF2-40B4-BE49-F238E27FC236}">
                <a16:creationId xmlns:a16="http://schemas.microsoft.com/office/drawing/2014/main" xmlns="" id="{505C0C26-4C66-47DC-B079-5B94C22F15BD}"/>
              </a:ext>
              <a:ext uri="{C183D7F6-B498-43B3-948B-1728B52AA6E4}">
                <adec:decorative xmlns:adec="http://schemas.microsoft.com/office/drawing/2017/decorative" xmlns="" val="1"/>
              </a:ext>
            </a:extLst>
          </p:cNvPr>
          <p:cNvCxnSpPr>
            <a:cxnSpLocks/>
          </p:cNvCxnSpPr>
          <p:nvPr userDrawn="1"/>
        </p:nvCxnSpPr>
        <p:spPr>
          <a:xfrm>
            <a:off x="1524" y="617220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A07E30B1-7066-9D31-7A11-7B81B65DD8BA}"/>
              </a:ext>
              <a:ext uri="{C183D7F6-B498-43B3-948B-1728B52AA6E4}">
                <adec:decorative xmlns:adec="http://schemas.microsoft.com/office/drawing/2017/decorative" xmlns="" val="1"/>
              </a:ext>
            </a:extLst>
          </p:cNvPr>
          <p:cNvCxnSpPr>
            <a:cxnSpLocks/>
          </p:cNvCxnSpPr>
          <p:nvPr userDrawn="1"/>
        </p:nvCxnSpPr>
        <p:spPr>
          <a:xfrm flipV="1">
            <a:off x="11496184"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xmlns="" id="{972E672D-C862-C853-0730-15E3C4953D67}"/>
              </a:ext>
            </a:extLst>
          </p:cNvPr>
          <p:cNvSpPr/>
          <p:nvPr userDrawn="1"/>
        </p:nvSpPr>
        <p:spPr>
          <a:xfrm>
            <a:off x="9884230" y="1"/>
            <a:ext cx="1611954" cy="6857999"/>
          </a:xfrm>
          <a:prstGeom prst="rect">
            <a:avLst/>
          </a:prstGeom>
          <a:solidFill>
            <a:schemeClr val="accent3">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Connector 15">
            <a:extLst>
              <a:ext uri="{FF2B5EF4-FFF2-40B4-BE49-F238E27FC236}">
                <a16:creationId xmlns:a16="http://schemas.microsoft.com/office/drawing/2014/main" xmlns="" id="{910336ED-3DCB-4524-8A3F-9FBBD0B18E87}"/>
              </a:ext>
              <a:ext uri="{C183D7F6-B498-43B3-948B-1728B52AA6E4}">
                <adec:decorative xmlns:adec="http://schemas.microsoft.com/office/drawing/2017/decorative" xmlns="" val="1"/>
              </a:ext>
            </a:extLst>
          </p:cNvPr>
          <p:cNvCxnSpPr>
            <a:cxnSpLocks/>
          </p:cNvCxnSpPr>
          <p:nvPr userDrawn="1"/>
        </p:nvCxnSpPr>
        <p:spPr>
          <a:xfrm flipV="1">
            <a:off x="11605041"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2815F86B-1A6A-ECD5-F63A-4280BADEF7C2}"/>
              </a:ext>
              <a:ext uri="{C183D7F6-B498-43B3-948B-1728B52AA6E4}">
                <adec:decorative xmlns:adec="http://schemas.microsoft.com/office/drawing/2017/decorative" xmlns="" val="1"/>
              </a:ext>
            </a:extLst>
          </p:cNvPr>
          <p:cNvCxnSpPr>
            <a:cxnSpLocks/>
          </p:cNvCxnSpPr>
          <p:nvPr userDrawn="1"/>
        </p:nvCxnSpPr>
        <p:spPr>
          <a:xfrm flipV="1">
            <a:off x="9884230"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7B5534F0-444E-1FA5-FC8F-F04505FC0F29}"/>
              </a:ext>
              <a:ext uri="{C183D7F6-B498-43B3-948B-1728B52AA6E4}">
                <adec:decorative xmlns:adec="http://schemas.microsoft.com/office/drawing/2017/decorative" xmlns="" val="1"/>
              </a:ext>
            </a:extLst>
          </p:cNvPr>
          <p:cNvCxnSpPr>
            <a:cxnSpLocks/>
          </p:cNvCxnSpPr>
          <p:nvPr userDrawn="1"/>
        </p:nvCxnSpPr>
        <p:spPr>
          <a:xfrm flipV="1">
            <a:off x="9768622"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5119972F-DA18-8749-FF59-A83CA1E1F4A3}"/>
              </a:ext>
              <a:ext uri="{C183D7F6-B498-43B3-948B-1728B52AA6E4}">
                <adec:decorative xmlns:adec="http://schemas.microsoft.com/office/drawing/2017/decorative" xmlns="" val="1"/>
              </a:ext>
            </a:extLst>
          </p:cNvPr>
          <p:cNvCxnSpPr>
            <a:cxnSpLocks/>
          </p:cNvCxnSpPr>
          <p:nvPr userDrawn="1"/>
        </p:nvCxnSpPr>
        <p:spPr>
          <a:xfrm flipV="1">
            <a:off x="9372495"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xmlns="" id="{067D80A1-B7E7-2F80-975E-2E87C591BB67}"/>
              </a:ext>
            </a:extLst>
          </p:cNvPr>
          <p:cNvSpPr/>
          <p:nvPr userDrawn="1"/>
        </p:nvSpPr>
        <p:spPr>
          <a:xfrm>
            <a:off x="7760541" y="1"/>
            <a:ext cx="1611954" cy="6857999"/>
          </a:xfrm>
          <a:prstGeom prst="rect">
            <a:avLst/>
          </a:prstGeom>
          <a:solidFill>
            <a:schemeClr val="accent3">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 name="Straight Connector 30">
            <a:extLst>
              <a:ext uri="{FF2B5EF4-FFF2-40B4-BE49-F238E27FC236}">
                <a16:creationId xmlns:a16="http://schemas.microsoft.com/office/drawing/2014/main" xmlns="" id="{BE88F6AB-6890-F7DE-7C01-CE237F778605}"/>
              </a:ext>
              <a:ext uri="{C183D7F6-B498-43B3-948B-1728B52AA6E4}">
                <adec:decorative xmlns:adec="http://schemas.microsoft.com/office/drawing/2017/decorative" xmlns="" val="1"/>
              </a:ext>
            </a:extLst>
          </p:cNvPr>
          <p:cNvCxnSpPr>
            <a:cxnSpLocks/>
          </p:cNvCxnSpPr>
          <p:nvPr userDrawn="1"/>
        </p:nvCxnSpPr>
        <p:spPr>
          <a:xfrm flipV="1">
            <a:off x="9481352"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5F6575E3-45E3-206E-9037-D8FD562B722A}"/>
              </a:ext>
              <a:ext uri="{C183D7F6-B498-43B3-948B-1728B52AA6E4}">
                <adec:decorative xmlns:adec="http://schemas.microsoft.com/office/drawing/2017/decorative" xmlns="" val="1"/>
              </a:ext>
            </a:extLst>
          </p:cNvPr>
          <p:cNvCxnSpPr>
            <a:cxnSpLocks/>
          </p:cNvCxnSpPr>
          <p:nvPr userDrawn="1"/>
        </p:nvCxnSpPr>
        <p:spPr>
          <a:xfrm flipV="1">
            <a:off x="7760541"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9BE4BC31-600E-ECD3-1E7F-FE4F6F720A6A}"/>
              </a:ext>
              <a:ext uri="{C183D7F6-B498-43B3-948B-1728B52AA6E4}">
                <adec:decorative xmlns:adec="http://schemas.microsoft.com/office/drawing/2017/decorative" xmlns="" val="1"/>
              </a:ext>
            </a:extLst>
          </p:cNvPr>
          <p:cNvCxnSpPr>
            <a:cxnSpLocks/>
          </p:cNvCxnSpPr>
          <p:nvPr userDrawn="1"/>
        </p:nvCxnSpPr>
        <p:spPr>
          <a:xfrm flipV="1">
            <a:off x="7644933"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pic>
        <p:nvPicPr>
          <p:cNvPr id="34" name="Graphic 33">
            <a:extLst>
              <a:ext uri="{FF2B5EF4-FFF2-40B4-BE49-F238E27FC236}">
                <a16:creationId xmlns:a16="http://schemas.microsoft.com/office/drawing/2014/main" xmlns="" id="{3F8CA839-B327-1ECD-C35D-02164F5BBDC9}"/>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31706" t="12194" r="49126" b="12256"/>
          <a:stretch/>
        </p:blipFill>
        <p:spPr>
          <a:xfrm>
            <a:off x="9884229" y="-5609"/>
            <a:ext cx="1611955" cy="6863608"/>
          </a:xfrm>
          <a:prstGeom prst="rect">
            <a:avLst/>
          </a:prstGeom>
        </p:spPr>
      </p:pic>
      <p:pic>
        <p:nvPicPr>
          <p:cNvPr id="35" name="Graphic 34">
            <a:extLst>
              <a:ext uri="{FF2B5EF4-FFF2-40B4-BE49-F238E27FC236}">
                <a16:creationId xmlns:a16="http://schemas.microsoft.com/office/drawing/2014/main" xmlns="" id="{E1A97957-D274-4D24-1862-D53BF72826C9}"/>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l="10790" t="12194" r="70042" b="12256"/>
          <a:stretch/>
        </p:blipFill>
        <p:spPr>
          <a:xfrm>
            <a:off x="7753789" y="5610"/>
            <a:ext cx="1611955" cy="6863608"/>
          </a:xfrm>
          <a:prstGeom prst="rect">
            <a:avLst/>
          </a:prstGeom>
        </p:spPr>
      </p:pic>
    </p:spTree>
    <p:extLst>
      <p:ext uri="{BB962C8B-B14F-4D97-AF65-F5344CB8AC3E}">
        <p14:creationId xmlns:p14="http://schemas.microsoft.com/office/powerpoint/2010/main" val="37467018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2914413-82C1-4EBC-8C6B-BC5F842D13A2}"/>
              </a:ext>
            </a:extLst>
          </p:cNvPr>
          <p:cNvSpPr>
            <a:spLocks noGrp="1"/>
          </p:cNvSpPr>
          <p:nvPr>
            <p:ph type="title"/>
          </p:nvPr>
        </p:nvSpPr>
        <p:spPr/>
        <p:txBody>
          <a:bodyPr>
            <a:normAutofit/>
          </a:bodyPr>
          <a:lstStyle>
            <a:lvl1pPr>
              <a:lnSpc>
                <a:spcPct val="90000"/>
              </a:lnSpc>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328F029A-192E-4A44-ACC7-6C5212C77736}"/>
              </a:ext>
            </a:extLst>
          </p:cNvPr>
          <p:cNvSpPr>
            <a:spLocks noGrp="1"/>
          </p:cNvSpPr>
          <p:nvPr>
            <p:ph idx="1"/>
          </p:nvPr>
        </p:nvSpPr>
        <p:spPr>
          <a:xfrm>
            <a:off x="420624" y="1825625"/>
            <a:ext cx="10515600" cy="4206383"/>
          </a:xfrm>
        </p:spPr>
        <p:txBody>
          <a:bodyPr/>
          <a:lstStyle>
            <a:lvl1pPr>
              <a:defRPr sz="2400"/>
            </a:lvl1pPr>
            <a:lvl2pPr>
              <a:defRPr sz="22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Date Placeholder 10">
            <a:extLst>
              <a:ext uri="{FF2B5EF4-FFF2-40B4-BE49-F238E27FC236}">
                <a16:creationId xmlns:a16="http://schemas.microsoft.com/office/drawing/2014/main" xmlns="" id="{A25CBB87-BE9B-82CE-8A24-F21EEA0366C3}"/>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xmlns="" id="{B2131628-C033-9728-C4CF-90CDBCB89F7F}"/>
              </a:ext>
            </a:extLst>
          </p:cNvPr>
          <p:cNvSpPr>
            <a:spLocks noGrp="1"/>
          </p:cNvSpPr>
          <p:nvPr>
            <p:ph type="ftr" sz="quarter" idx="11"/>
          </p:nvPr>
        </p:nvSpPr>
        <p:spPr/>
        <p:txBody>
          <a:bodyPr/>
          <a:lstStyle/>
          <a:p>
            <a:r>
              <a:rPr lang="en-US"/>
              <a:t>Sample Footer Text</a:t>
            </a:r>
            <a:endParaRPr lang="en-US" dirty="0"/>
          </a:p>
        </p:txBody>
      </p:sp>
      <p:sp>
        <p:nvSpPr>
          <p:cNvPr id="13" name="Slide Number Placeholder 12">
            <a:extLst>
              <a:ext uri="{FF2B5EF4-FFF2-40B4-BE49-F238E27FC236}">
                <a16:creationId xmlns:a16="http://schemas.microsoft.com/office/drawing/2014/main" xmlns="" id="{B67216CA-9A26-BBE7-68A3-9237D22CDFC8}"/>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2676127296"/>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4CAF4BC-D1E9-40F0-A26B-9EA9B6B69755}"/>
              </a:ext>
            </a:extLst>
          </p:cNvPr>
          <p:cNvSpPr>
            <a:spLocks noGrp="1"/>
          </p:cNvSpPr>
          <p:nvPr>
            <p:ph type="title"/>
          </p:nvPr>
        </p:nvSpPr>
        <p:spPr>
          <a:xfrm>
            <a:off x="420624" y="1081941"/>
            <a:ext cx="10515600" cy="2852737"/>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FF7974A6-FAB9-47DA-8F1A-701DFC8DF327}"/>
              </a:ext>
            </a:extLst>
          </p:cNvPr>
          <p:cNvSpPr>
            <a:spLocks noGrp="1"/>
          </p:cNvSpPr>
          <p:nvPr>
            <p:ph type="body" idx="1"/>
          </p:nvPr>
        </p:nvSpPr>
        <p:spPr>
          <a:xfrm>
            <a:off x="420624" y="3961666"/>
            <a:ext cx="10515600" cy="1500187"/>
          </a:xfrm>
        </p:spPr>
        <p:txBody>
          <a:bodyPr>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Date Placeholder 9">
            <a:extLst>
              <a:ext uri="{FF2B5EF4-FFF2-40B4-BE49-F238E27FC236}">
                <a16:creationId xmlns:a16="http://schemas.microsoft.com/office/drawing/2014/main" xmlns="" id="{6B034DD9-4A61-318F-88CF-79721B55AC5B}"/>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xmlns="" id="{D496DA99-E916-9F7C-9E88-AA06046AE94C}"/>
              </a:ext>
            </a:extLst>
          </p:cNvPr>
          <p:cNvSpPr>
            <a:spLocks noGrp="1"/>
          </p:cNvSpPr>
          <p:nvPr>
            <p:ph type="ftr" sz="quarter" idx="11"/>
          </p:nvPr>
        </p:nvSpPr>
        <p:spPr/>
        <p:txBody>
          <a:bodyPr/>
          <a:lstStyle/>
          <a:p>
            <a:r>
              <a:rPr lang="en-US"/>
              <a:t>Sample Footer Text</a:t>
            </a:r>
            <a:endParaRPr lang="en-US" dirty="0"/>
          </a:p>
        </p:txBody>
      </p:sp>
      <p:sp>
        <p:nvSpPr>
          <p:cNvPr id="12" name="Slide Number Placeholder 11">
            <a:extLst>
              <a:ext uri="{FF2B5EF4-FFF2-40B4-BE49-F238E27FC236}">
                <a16:creationId xmlns:a16="http://schemas.microsoft.com/office/drawing/2014/main" xmlns="" id="{21CC86B5-B6B3-4633-0D90-AACB44D0D409}"/>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284924909"/>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F78F7F10-35F6-E392-D41B-3CD300D5CCF8}"/>
              </a:ext>
            </a:extLst>
          </p:cNvPr>
          <p:cNvSpPr/>
          <p:nvPr/>
        </p:nvSpPr>
        <p:spPr>
          <a:xfrm>
            <a:off x="0" y="685800"/>
            <a:ext cx="11494008"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E264F76-994F-4AB5-B17B-46C0C2FA5AE5}"/>
              </a:ext>
            </a:extLst>
          </p:cNvPr>
          <p:cNvSpPr>
            <a:spLocks noGrp="1"/>
          </p:cNvSpPr>
          <p:nvPr>
            <p:ph type="title"/>
          </p:nvPr>
        </p:nvSpPr>
        <p:spPr/>
        <p:txBody>
          <a:bodyPr>
            <a:normAutofit/>
          </a:bodyPr>
          <a:lstStyle>
            <a:lvl1pPr>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55A69B3B-A540-4556-98C8-1F49704A794E}"/>
              </a:ext>
            </a:extLst>
          </p:cNvPr>
          <p:cNvSpPr>
            <a:spLocks noGrp="1"/>
          </p:cNvSpPr>
          <p:nvPr>
            <p:ph sz="half" idx="1"/>
          </p:nvPr>
        </p:nvSpPr>
        <p:spPr>
          <a:xfrm>
            <a:off x="420624" y="1825625"/>
            <a:ext cx="5181600" cy="4206382"/>
          </a:xfrm>
        </p:spPr>
        <p:txBody>
          <a:bodyPr vert="horz" lIns="91440" tIns="45720" rIns="91440" bIns="45720" rtlCol="0">
            <a:normAutofit/>
          </a:bodyPr>
          <a:lstStyle>
            <a:lvl1pPr>
              <a:defRPr lang="en-US" smtClean="0"/>
            </a:lvl1pPr>
            <a:lvl2pPr>
              <a:defRPr lang="en-US" smtClean="0"/>
            </a:lvl2pPr>
            <a:lvl3pPr>
              <a:defRPr lang="en-US" smtClean="0"/>
            </a:lvl3pPr>
            <a:lvl4pPr>
              <a:defRPr lang="en-US" smtClean="0"/>
            </a:lvl4pPr>
            <a:lvl5pPr>
              <a:defRPr lang="en-US" dirty="0"/>
            </a:lvl5pPr>
          </a:lstStyle>
          <a:p>
            <a:pPr lvl="0">
              <a:buChar char="¬"/>
            </a:pPr>
            <a:r>
              <a:rPr lang="en-US"/>
              <a:t>Click to edit Master text styles</a:t>
            </a:r>
          </a:p>
          <a:p>
            <a:pPr lvl="1">
              <a:buChar char="¬"/>
            </a:pPr>
            <a:r>
              <a:rPr lang="en-US"/>
              <a:t>Second level</a:t>
            </a:r>
          </a:p>
          <a:p>
            <a:pPr lvl="2">
              <a:buChar char="¬"/>
            </a:pPr>
            <a:r>
              <a:rPr lang="en-US"/>
              <a:t>Third level</a:t>
            </a:r>
          </a:p>
          <a:p>
            <a:pPr lvl="3">
              <a:buChar char="¬"/>
            </a:pPr>
            <a:r>
              <a:rPr lang="en-US"/>
              <a:t>Fourth level</a:t>
            </a:r>
          </a:p>
          <a:p>
            <a:pPr lvl="4">
              <a:buChar char="¬"/>
            </a:pPr>
            <a:r>
              <a:rPr lang="en-US"/>
              <a:t>Fifth level</a:t>
            </a:r>
            <a:endParaRPr lang="en-US" dirty="0"/>
          </a:p>
        </p:txBody>
      </p:sp>
      <p:sp>
        <p:nvSpPr>
          <p:cNvPr id="4" name="Content Placeholder 3">
            <a:extLst>
              <a:ext uri="{FF2B5EF4-FFF2-40B4-BE49-F238E27FC236}">
                <a16:creationId xmlns:a16="http://schemas.microsoft.com/office/drawing/2014/main" xmlns="" id="{DEC72438-7C63-48F2-9D6F-2461BFD6D5E5}"/>
              </a:ext>
            </a:extLst>
          </p:cNvPr>
          <p:cNvSpPr>
            <a:spLocks noGrp="1"/>
          </p:cNvSpPr>
          <p:nvPr>
            <p:ph sz="half" idx="2"/>
          </p:nvPr>
        </p:nvSpPr>
        <p:spPr>
          <a:xfrm>
            <a:off x="5756178" y="1825625"/>
            <a:ext cx="5180046" cy="4206382"/>
          </a:xfrm>
        </p:spPr>
        <p:txBody>
          <a:bodyPr/>
          <a:lstStyle>
            <a:lvl1pPr marL="228600" indent="-228600">
              <a:buFont typeface="Wingdings 2" panose="05020102010507070707" pitchFamily="18" charset="2"/>
              <a:buChar char="¬"/>
              <a:defRPr/>
            </a:lvl1pPr>
            <a:lvl2pPr marL="685800" indent="-228600">
              <a:buFont typeface="Wingdings 2" panose="05020102010507070707" pitchFamily="18" charset="2"/>
              <a:buChar char="¬"/>
              <a:defRPr/>
            </a:lvl2pPr>
            <a:lvl3pPr marL="1143000" indent="-228600">
              <a:buFont typeface="Wingdings 2" panose="05020102010507070707" pitchFamily="18" charset="2"/>
              <a:buChar char="¬"/>
              <a:defRPr/>
            </a:lvl3pPr>
            <a:lvl4pPr marL="1600200" indent="-228600">
              <a:buFont typeface="Wingdings 2" panose="05020102010507070707" pitchFamily="18" charset="2"/>
              <a:buChar char="¬"/>
              <a:defRPr/>
            </a:lvl4pPr>
            <a:lvl5pPr marL="2057400" indent="-228600">
              <a:buFont typeface="Wingdings 2" panose="05020102010507070707" pitchFamily="18"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Date Placeholder 14">
            <a:extLst>
              <a:ext uri="{FF2B5EF4-FFF2-40B4-BE49-F238E27FC236}">
                <a16:creationId xmlns:a16="http://schemas.microsoft.com/office/drawing/2014/main" xmlns="" id="{35274CEC-210E-BC97-9B79-A7D801E4B5F6}"/>
              </a:ext>
            </a:extLst>
          </p:cNvPr>
          <p:cNvSpPr>
            <a:spLocks noGrp="1"/>
          </p:cNvSpPr>
          <p:nvPr>
            <p:ph type="dt" sz="half" idx="10"/>
          </p:nvPr>
        </p:nvSpPr>
        <p:spPr/>
        <p:txBody>
          <a:bodyPr/>
          <a:lstStyle/>
          <a:p>
            <a:r>
              <a:rPr lang="en-US"/>
              <a:t>20XX</a:t>
            </a:r>
            <a:endParaRPr lang="en-US" dirty="0"/>
          </a:p>
        </p:txBody>
      </p:sp>
      <p:sp>
        <p:nvSpPr>
          <p:cNvPr id="16" name="Footer Placeholder 15">
            <a:extLst>
              <a:ext uri="{FF2B5EF4-FFF2-40B4-BE49-F238E27FC236}">
                <a16:creationId xmlns:a16="http://schemas.microsoft.com/office/drawing/2014/main" xmlns="" id="{486B3D53-F805-C08E-2359-498218FC6898}"/>
              </a:ext>
            </a:extLst>
          </p:cNvPr>
          <p:cNvSpPr>
            <a:spLocks noGrp="1"/>
          </p:cNvSpPr>
          <p:nvPr>
            <p:ph type="ftr" sz="quarter" idx="11"/>
          </p:nvPr>
        </p:nvSpPr>
        <p:spPr/>
        <p:txBody>
          <a:bodyPr/>
          <a:lstStyle/>
          <a:p>
            <a:r>
              <a:rPr lang="en-US"/>
              <a:t>Sample Footer Text</a:t>
            </a:r>
            <a:endParaRPr lang="en-US" dirty="0"/>
          </a:p>
        </p:txBody>
      </p:sp>
      <p:sp>
        <p:nvSpPr>
          <p:cNvPr id="17" name="Slide Number Placeholder 16">
            <a:extLst>
              <a:ext uri="{FF2B5EF4-FFF2-40B4-BE49-F238E27FC236}">
                <a16:creationId xmlns:a16="http://schemas.microsoft.com/office/drawing/2014/main" xmlns="" id="{61C4695B-D7BD-45F7-EB23-6FDAF2410BB2}"/>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2125612045"/>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xmlns="" id="{4A1F52B7-5271-53AA-8260-0CF50FF8DA3C}"/>
              </a:ext>
            </a:extLst>
          </p:cNvPr>
          <p:cNvSpPr/>
          <p:nvPr/>
        </p:nvSpPr>
        <p:spPr>
          <a:xfrm>
            <a:off x="0" y="685800"/>
            <a:ext cx="11494008"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472F9955-0460-4A20-8FC6-300595560010}"/>
              </a:ext>
            </a:extLst>
          </p:cNvPr>
          <p:cNvSpPr>
            <a:spLocks noGrp="1"/>
          </p:cNvSpPr>
          <p:nvPr>
            <p:ph type="title"/>
          </p:nvPr>
        </p:nvSpPr>
        <p:spPr>
          <a:xfrm>
            <a:off x="422178" y="365125"/>
            <a:ext cx="10515600" cy="1325563"/>
          </a:xfrm>
        </p:spPr>
        <p:txBody>
          <a:bodyPr>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BF95DDA7-4AAD-4EBE-880C-200E5F10A6C4}"/>
              </a:ext>
            </a:extLst>
          </p:cNvPr>
          <p:cNvSpPr>
            <a:spLocks noGrp="1"/>
          </p:cNvSpPr>
          <p:nvPr>
            <p:ph type="body" idx="1"/>
          </p:nvPr>
        </p:nvSpPr>
        <p:spPr>
          <a:xfrm>
            <a:off x="422178" y="1681163"/>
            <a:ext cx="5157787"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F9717496-E470-4CF6-884C-F07390A4688A}"/>
              </a:ext>
            </a:extLst>
          </p:cNvPr>
          <p:cNvSpPr>
            <a:spLocks noGrp="1"/>
          </p:cNvSpPr>
          <p:nvPr>
            <p:ph sz="half" idx="2"/>
          </p:nvPr>
        </p:nvSpPr>
        <p:spPr>
          <a:xfrm>
            <a:off x="422178" y="2505075"/>
            <a:ext cx="5157787" cy="3526932"/>
          </a:xfrm>
        </p:spPr>
        <p:txBody>
          <a:bodyPr/>
          <a:lstStyle>
            <a:lvl1pPr>
              <a:defRPr sz="2400"/>
            </a:lvl1pPr>
            <a:lvl2pPr>
              <a:defRPr sz="22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xmlns="" id="{F8C438EA-D381-4F22-A911-ECDD6D04FB33}"/>
              </a:ext>
            </a:extLst>
          </p:cNvPr>
          <p:cNvSpPr>
            <a:spLocks noGrp="1"/>
          </p:cNvSpPr>
          <p:nvPr>
            <p:ph type="body" sz="quarter" idx="3"/>
          </p:nvPr>
        </p:nvSpPr>
        <p:spPr>
          <a:xfrm>
            <a:off x="5754590" y="1681163"/>
            <a:ext cx="5183188"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93F255FA-A04D-49F2-8DB4-3CC082D0DBC8}"/>
              </a:ext>
            </a:extLst>
          </p:cNvPr>
          <p:cNvSpPr>
            <a:spLocks noGrp="1"/>
          </p:cNvSpPr>
          <p:nvPr>
            <p:ph sz="quarter" idx="4"/>
          </p:nvPr>
        </p:nvSpPr>
        <p:spPr>
          <a:xfrm>
            <a:off x="5754590" y="2505075"/>
            <a:ext cx="5183188" cy="3526932"/>
          </a:xfrm>
        </p:spPr>
        <p:txBody>
          <a:bodyPr/>
          <a:lstStyle>
            <a:lvl1pPr>
              <a:defRPr sz="2400"/>
            </a:lvl1pPr>
            <a:lvl2pPr>
              <a:defRPr sz="22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xmlns="" id="{7198C3F1-4E77-7888-CDB8-CF9406E4A2E0}"/>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xmlns="" id="{493561D3-90F6-AD82-BCFE-90F9427D867B}"/>
              </a:ext>
            </a:extLst>
          </p:cNvPr>
          <p:cNvSpPr>
            <a:spLocks noGrp="1"/>
          </p:cNvSpPr>
          <p:nvPr>
            <p:ph type="ftr" sz="quarter" idx="11"/>
          </p:nvPr>
        </p:nvSpPr>
        <p:spPr/>
        <p:txBody>
          <a:bodyPr/>
          <a:lstStyle/>
          <a:p>
            <a:r>
              <a:rPr lang="en-US"/>
              <a:t>Sample Footer Text</a:t>
            </a:r>
            <a:endParaRPr lang="en-US" dirty="0"/>
          </a:p>
        </p:txBody>
      </p:sp>
      <p:sp>
        <p:nvSpPr>
          <p:cNvPr id="12" name="Slide Number Placeholder 11">
            <a:extLst>
              <a:ext uri="{FF2B5EF4-FFF2-40B4-BE49-F238E27FC236}">
                <a16:creationId xmlns:a16="http://schemas.microsoft.com/office/drawing/2014/main" xmlns="" id="{932F9B33-3FA7-526F-7B45-342EB64A1CDB}"/>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419146545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791F235-FBFF-453E-B90A-5758ED47C7B0}"/>
              </a:ext>
            </a:extLst>
          </p:cNvPr>
          <p:cNvSpPr>
            <a:spLocks noGrp="1"/>
          </p:cNvSpPr>
          <p:nvPr>
            <p:ph type="title"/>
          </p:nvPr>
        </p:nvSpPr>
        <p:spPr>
          <a:xfrm>
            <a:off x="420624" y="938306"/>
            <a:ext cx="10515600" cy="1325563"/>
          </a:xfrm>
        </p:spPr>
        <p:txBody>
          <a:bodyPr>
            <a:normAutofit/>
          </a:bodyPr>
          <a:lstStyle>
            <a:lvl1pPr>
              <a:defRPr sz="5200"/>
            </a:lvl1pPr>
          </a:lstStyle>
          <a:p>
            <a:r>
              <a:rPr lang="en-US"/>
              <a:t>Click to edit Master title style</a:t>
            </a:r>
            <a:endParaRPr lang="en-US" dirty="0"/>
          </a:p>
        </p:txBody>
      </p:sp>
      <p:sp>
        <p:nvSpPr>
          <p:cNvPr id="8" name="Date Placeholder 7">
            <a:extLst>
              <a:ext uri="{FF2B5EF4-FFF2-40B4-BE49-F238E27FC236}">
                <a16:creationId xmlns:a16="http://schemas.microsoft.com/office/drawing/2014/main" xmlns="" id="{A9328E63-E075-39E2-BAA7-30CCAE2E779E}"/>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xmlns="" id="{2A5894A5-0E01-F43E-C68A-2EFAB2EB89D8}"/>
              </a:ext>
            </a:extLst>
          </p:cNvPr>
          <p:cNvSpPr>
            <a:spLocks noGrp="1"/>
          </p:cNvSpPr>
          <p:nvPr>
            <p:ph type="ftr" sz="quarter" idx="11"/>
          </p:nvPr>
        </p:nvSpPr>
        <p:spPr/>
        <p:txBody>
          <a:bodyPr/>
          <a:lstStyle/>
          <a:p>
            <a:r>
              <a:rPr lang="en-US"/>
              <a:t>Sample Footer Text</a:t>
            </a:r>
            <a:endParaRPr lang="en-US" dirty="0"/>
          </a:p>
        </p:txBody>
      </p:sp>
      <p:sp>
        <p:nvSpPr>
          <p:cNvPr id="10" name="Slide Number Placeholder 9">
            <a:extLst>
              <a:ext uri="{FF2B5EF4-FFF2-40B4-BE49-F238E27FC236}">
                <a16:creationId xmlns:a16="http://schemas.microsoft.com/office/drawing/2014/main" xmlns="" id="{7250128C-CE40-2B40-1B89-7E9AAAAC4393}"/>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1437502770"/>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1E281B99-C6A0-F92A-BDD3-BB362196501C}"/>
              </a:ext>
            </a:extLst>
          </p:cNvPr>
          <p:cNvSpPr/>
          <p:nvPr/>
        </p:nvSpPr>
        <p:spPr>
          <a:xfrm>
            <a:off x="0"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Rectangle 2">
            <a:extLst>
              <a:ext uri="{FF2B5EF4-FFF2-40B4-BE49-F238E27FC236}">
                <a16:creationId xmlns:a16="http://schemas.microsoft.com/office/drawing/2014/main" xmlns="" id="{3EB8367C-67E1-A50A-1584-F859A6FED9C9}"/>
              </a:ext>
            </a:extLst>
          </p:cNvPr>
          <p:cNvSpPr/>
          <p:nvPr/>
        </p:nvSpPr>
        <p:spPr>
          <a:xfrm>
            <a:off x="0" y="0"/>
            <a:ext cx="12188952" cy="6858000"/>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Date Placeholder 4">
            <a:extLst>
              <a:ext uri="{FF2B5EF4-FFF2-40B4-BE49-F238E27FC236}">
                <a16:creationId xmlns:a16="http://schemas.microsoft.com/office/drawing/2014/main" xmlns="" id="{2ABB8861-51D7-741E-6B2C-25412D40E5BD}"/>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xmlns="" id="{63D69A2F-0657-B33B-8334-C458A9538368}"/>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xmlns="" id="{BEB4FC84-48ED-0480-2497-FCD84C1276C6}"/>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1012314726"/>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B712261-8522-4437-B612-7C7100D18896}"/>
              </a:ext>
            </a:extLst>
          </p:cNvPr>
          <p:cNvSpPr>
            <a:spLocks noGrp="1"/>
          </p:cNvSpPr>
          <p:nvPr>
            <p:ph type="title"/>
          </p:nvPr>
        </p:nvSpPr>
        <p:spPr>
          <a:xfrm>
            <a:off x="420624" y="457200"/>
            <a:ext cx="10512425" cy="1600200"/>
          </a:xfrm>
        </p:spPr>
        <p:txBody>
          <a:bodyPr anchor="b">
            <a:normAutofit/>
          </a:bodyPr>
          <a:lstStyle>
            <a:lvl1pPr>
              <a:defRPr sz="5200">
                <a:latin typeface="Dante (Headings)2"/>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91BAA0AF-3F50-42BD-84B4-E70C3D004FB2}"/>
              </a:ext>
            </a:extLst>
          </p:cNvPr>
          <p:cNvSpPr>
            <a:spLocks noGrp="1"/>
          </p:cNvSpPr>
          <p:nvPr>
            <p:ph idx="1"/>
          </p:nvPr>
        </p:nvSpPr>
        <p:spPr>
          <a:xfrm>
            <a:off x="4782830" y="2199340"/>
            <a:ext cx="6172200" cy="3661710"/>
          </a:xfrm>
        </p:spPr>
        <p:txBody>
          <a:bodyP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xmlns="" id="{699C702B-2C4D-4590-8BEE-31940145C77A}"/>
              </a:ext>
            </a:extLst>
          </p:cNvPr>
          <p:cNvSpPr>
            <a:spLocks noGrp="1"/>
          </p:cNvSpPr>
          <p:nvPr>
            <p:ph type="body" sz="half" idx="2"/>
          </p:nvPr>
        </p:nvSpPr>
        <p:spPr>
          <a:xfrm>
            <a:off x="420624" y="2199340"/>
            <a:ext cx="3932237" cy="3669647"/>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xmlns="" id="{23F37370-7C05-0AAE-A0C3-9EE620A84EBB}"/>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xmlns="" id="{0900B8E3-39E6-A88A-BBFB-717596EB347E}"/>
              </a:ext>
            </a:extLst>
          </p:cNvPr>
          <p:cNvSpPr>
            <a:spLocks noGrp="1"/>
          </p:cNvSpPr>
          <p:nvPr>
            <p:ph type="ftr" sz="quarter" idx="11"/>
          </p:nvPr>
        </p:nvSpPr>
        <p:spPr/>
        <p:txBody>
          <a:bodyPr/>
          <a:lstStyle/>
          <a:p>
            <a:r>
              <a:rPr lang="en-US"/>
              <a:t>Sample Footer Text</a:t>
            </a:r>
            <a:endParaRPr lang="en-US" dirty="0"/>
          </a:p>
        </p:txBody>
      </p:sp>
      <p:sp>
        <p:nvSpPr>
          <p:cNvPr id="10" name="Slide Number Placeholder 9">
            <a:extLst>
              <a:ext uri="{FF2B5EF4-FFF2-40B4-BE49-F238E27FC236}">
                <a16:creationId xmlns:a16="http://schemas.microsoft.com/office/drawing/2014/main" xmlns="" id="{348E340D-1840-D987-3EEA-963BDDE31400}"/>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48105018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95334B-3019-4CA1-B658-779001922412}"/>
              </a:ext>
            </a:extLst>
          </p:cNvPr>
          <p:cNvSpPr>
            <a:spLocks noGrp="1"/>
          </p:cNvSpPr>
          <p:nvPr>
            <p:ph type="title"/>
          </p:nvPr>
        </p:nvSpPr>
        <p:spPr>
          <a:xfrm>
            <a:off x="420624" y="457200"/>
            <a:ext cx="3932237" cy="1600200"/>
          </a:xfrm>
        </p:spPr>
        <p:txBody>
          <a:bodyPr anchor="b">
            <a:norm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xmlns="" id="{AFD3CC12-FD6B-41A3-BF67-D600CC4383A3}"/>
              </a:ext>
            </a:extLst>
          </p:cNvPr>
          <p:cNvSpPr>
            <a:spLocks noGrp="1"/>
          </p:cNvSpPr>
          <p:nvPr>
            <p:ph type="pic" idx="1"/>
          </p:nvPr>
        </p:nvSpPr>
        <p:spPr>
          <a:xfrm>
            <a:off x="4781276" y="987425"/>
            <a:ext cx="6172200" cy="4873625"/>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xmlns="" id="{0DDB2BD5-DC18-460B-BFCC-5B2447D2B094}"/>
              </a:ext>
            </a:extLst>
          </p:cNvPr>
          <p:cNvSpPr>
            <a:spLocks noGrp="1"/>
          </p:cNvSpPr>
          <p:nvPr>
            <p:ph type="body" sz="half" idx="2"/>
          </p:nvPr>
        </p:nvSpPr>
        <p:spPr>
          <a:xfrm>
            <a:off x="420624" y="2199340"/>
            <a:ext cx="3932237" cy="3669647"/>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xmlns="" id="{90F28E44-58BB-553B-BBD0-F292C66CCA94}"/>
              </a:ext>
            </a:extLst>
          </p:cNvPr>
          <p:cNvSpPr>
            <a:spLocks noGrp="1"/>
          </p:cNvSpPr>
          <p:nvPr>
            <p:ph type="dt" sz="half" idx="10"/>
          </p:nvPr>
        </p:nvSpPr>
        <p:spPr/>
        <p:txBody>
          <a:bodyPr/>
          <a:lstStyle/>
          <a:p>
            <a:r>
              <a:rPr lang="en-US"/>
              <a:t>20XX</a:t>
            </a:r>
            <a:endParaRPr lang="en-US" dirty="0"/>
          </a:p>
        </p:txBody>
      </p:sp>
      <p:sp>
        <p:nvSpPr>
          <p:cNvPr id="10" name="Footer Placeholder 9">
            <a:extLst>
              <a:ext uri="{FF2B5EF4-FFF2-40B4-BE49-F238E27FC236}">
                <a16:creationId xmlns:a16="http://schemas.microsoft.com/office/drawing/2014/main" xmlns="" id="{8F22D156-E5FE-F118-0553-B401F19652DE}"/>
              </a:ext>
            </a:extLst>
          </p:cNvPr>
          <p:cNvSpPr>
            <a:spLocks noGrp="1"/>
          </p:cNvSpPr>
          <p:nvPr>
            <p:ph type="ftr" sz="quarter" idx="11"/>
          </p:nvPr>
        </p:nvSpPr>
        <p:spPr/>
        <p:txBody>
          <a:bodyPr/>
          <a:lstStyle/>
          <a:p>
            <a:r>
              <a:rPr lang="en-US"/>
              <a:t>Sample Footer Text</a:t>
            </a:r>
            <a:endParaRPr lang="en-US" dirty="0"/>
          </a:p>
        </p:txBody>
      </p:sp>
      <p:sp>
        <p:nvSpPr>
          <p:cNvPr id="11" name="Slide Number Placeholder 10">
            <a:extLst>
              <a:ext uri="{FF2B5EF4-FFF2-40B4-BE49-F238E27FC236}">
                <a16:creationId xmlns:a16="http://schemas.microsoft.com/office/drawing/2014/main" xmlns="" id="{88AEE0A6-6120-9BA2-5751-E0E2D8CF0F58}"/>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1346399150"/>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94B53B4F-080C-8523-03AD-871CC3B8D168}"/>
              </a:ext>
            </a:extLst>
          </p:cNvPr>
          <p:cNvSpPr/>
          <p:nvPr/>
        </p:nvSpPr>
        <p:spPr>
          <a:xfrm>
            <a:off x="1524" y="0"/>
            <a:ext cx="12188952" cy="6858000"/>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Rectangle 9">
            <a:extLst>
              <a:ext uri="{FF2B5EF4-FFF2-40B4-BE49-F238E27FC236}">
                <a16:creationId xmlns:a16="http://schemas.microsoft.com/office/drawing/2014/main" xmlns="" id="{D53B790B-70BD-FD52-2540-F1DA4882170E}"/>
              </a:ext>
            </a:extLst>
          </p:cNvPr>
          <p:cNvSpPr/>
          <p:nvPr/>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descr="Tag=AccentColor&#10;Flavor=Light&#10;Target=Line">
            <a:extLst>
              <a:ext uri="{FF2B5EF4-FFF2-40B4-BE49-F238E27FC236}">
                <a16:creationId xmlns:a16="http://schemas.microsoft.com/office/drawing/2014/main" xmlns="" id="{7D4FC5F0-CBD6-AEEB-4902-28D624068890}"/>
              </a:ext>
            </a:extLst>
          </p:cNvPr>
          <p:cNvCxnSpPr>
            <a:cxnSpLocks/>
          </p:cNvCxnSpPr>
          <p:nvPr/>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descr="Tag=AccentColor&#10;Flavor=Light&#10;Target=Line">
            <a:extLst>
              <a:ext uri="{FF2B5EF4-FFF2-40B4-BE49-F238E27FC236}">
                <a16:creationId xmlns:a16="http://schemas.microsoft.com/office/drawing/2014/main" xmlns="" id="{FA9EB4DB-DDA5-1A45-7D87-B2BF67D2D1C3}"/>
              </a:ext>
            </a:extLst>
          </p:cNvPr>
          <p:cNvCxnSpPr>
            <a:cxnSpLocks/>
          </p:cNvCxnSpPr>
          <p:nvPr/>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xmlns="" id="{392AF870-601F-4570-A8A9-1003F8939C55}"/>
              </a:ext>
            </a:extLst>
          </p:cNvPr>
          <p:cNvSpPr>
            <a:spLocks noGrp="1"/>
          </p:cNvSpPr>
          <p:nvPr>
            <p:ph type="title"/>
          </p:nvPr>
        </p:nvSpPr>
        <p:spPr>
          <a:xfrm>
            <a:off x="420624"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EBCCCECD-B6E7-4C40-8A84-65FD5A3F0AE2}"/>
              </a:ext>
            </a:extLst>
          </p:cNvPr>
          <p:cNvSpPr>
            <a:spLocks noGrp="1"/>
          </p:cNvSpPr>
          <p:nvPr>
            <p:ph type="body" idx="1"/>
          </p:nvPr>
        </p:nvSpPr>
        <p:spPr>
          <a:xfrm>
            <a:off x="420624"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xmlns="" id="{C43EFA4D-0E39-4E26-B43C-5D1084B3BAE2}"/>
              </a:ext>
            </a:extLst>
          </p:cNvPr>
          <p:cNvSpPr>
            <a:spLocks noGrp="1"/>
          </p:cNvSpPr>
          <p:nvPr>
            <p:ph type="dt" sz="half" idx="2"/>
          </p:nvPr>
        </p:nvSpPr>
        <p:spPr>
          <a:xfrm>
            <a:off x="420624" y="6217920"/>
            <a:ext cx="2743200" cy="640080"/>
          </a:xfrm>
          <a:prstGeom prst="rect">
            <a:avLst/>
          </a:prstGeom>
        </p:spPr>
        <p:txBody>
          <a:bodyPr vert="horz" lIns="91440" tIns="45720" rIns="91440" bIns="45720" rtlCol="0" anchor="ctr"/>
          <a:lstStyle>
            <a:lvl1pPr algn="l">
              <a:defRPr sz="1200">
                <a:solidFill>
                  <a:schemeClr val="tx2"/>
                </a:solidFill>
              </a:defRPr>
            </a:lvl1pPr>
          </a:lstStyle>
          <a:p>
            <a:r>
              <a:rPr lang="en-US"/>
              <a:t>20XX</a:t>
            </a:r>
            <a:endParaRPr lang="en-US" dirty="0"/>
          </a:p>
        </p:txBody>
      </p:sp>
      <p:sp>
        <p:nvSpPr>
          <p:cNvPr id="5" name="Footer Placeholder 4">
            <a:extLst>
              <a:ext uri="{FF2B5EF4-FFF2-40B4-BE49-F238E27FC236}">
                <a16:creationId xmlns:a16="http://schemas.microsoft.com/office/drawing/2014/main" xmlns="" id="{AE8851EA-2F2C-4012-8B96-51179BDD11B7}"/>
              </a:ext>
            </a:extLst>
          </p:cNvPr>
          <p:cNvSpPr>
            <a:spLocks noGrp="1"/>
          </p:cNvSpPr>
          <p:nvPr>
            <p:ph type="ftr" sz="quarter" idx="3"/>
          </p:nvPr>
        </p:nvSpPr>
        <p:spPr>
          <a:xfrm>
            <a:off x="3767328" y="6217920"/>
            <a:ext cx="7196328" cy="640080"/>
          </a:xfrm>
          <a:prstGeom prst="rect">
            <a:avLst/>
          </a:prstGeom>
        </p:spPr>
        <p:txBody>
          <a:bodyPr vert="horz" lIns="91440" tIns="45720" rIns="91440" bIns="45720" rtlCol="0" anchor="ctr"/>
          <a:lstStyle>
            <a:lvl1pPr algn="r">
              <a:defRPr sz="1200">
                <a:solidFill>
                  <a:schemeClr val="tx2"/>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xmlns="" id="{17BB8ACB-7A60-4D76-A149-0C57A30E0161}"/>
              </a:ext>
            </a:extLst>
          </p:cNvPr>
          <p:cNvSpPr>
            <a:spLocks noGrp="1"/>
          </p:cNvSpPr>
          <p:nvPr>
            <p:ph type="sldNum" sz="quarter" idx="4"/>
          </p:nvPr>
        </p:nvSpPr>
        <p:spPr>
          <a:xfrm>
            <a:off x="11503152" y="-18288"/>
            <a:ext cx="685800" cy="685800"/>
          </a:xfrm>
          <a:prstGeom prst="rect">
            <a:avLst/>
          </a:prstGeom>
        </p:spPr>
        <p:txBody>
          <a:bodyPr vert="horz" lIns="91440" tIns="45720" rIns="91440" bIns="45720" rtlCol="0" anchor="ctr"/>
          <a:lstStyle>
            <a:lvl1pPr algn="ctr">
              <a:defRPr sz="1200">
                <a:solidFill>
                  <a:schemeClr val="tx2"/>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646289393"/>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 id="2147483895" r:id="rId12"/>
    <p:sldLayoutId id="2147483896" r:id="rId13"/>
    <p:sldLayoutId id="2147483899" r:id="rId14"/>
    <p:sldLayoutId id="2147483901" r:id="rId15"/>
    <p:sldLayoutId id="2147483907" r:id="rId16"/>
  </p:sldLayoutIdLst>
  <p:hf hdr="0" ftr="0" dt="0"/>
  <p:txStyles>
    <p:titleStyle>
      <a:lvl1pPr algn="l" defTabSz="914400" rtl="0" eaLnBrk="1" latinLnBrk="0" hangingPunct="1">
        <a:lnSpc>
          <a:spcPct val="9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2"/>
        </a:buClr>
        <a:buFont typeface="Wingdings 2" panose="05020102010507070707" pitchFamily="18" charset="2"/>
        <a:buChar char=""/>
        <a:defRPr sz="24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2"/>
        </a:buClr>
        <a:buFont typeface="Wingdings 2" panose="05020102010507070707" pitchFamily="18" charset="2"/>
        <a:buChar char=""/>
        <a:defRPr sz="22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2"/>
        </a:buClr>
        <a:buFont typeface="Wingdings 2" panose="05020102010507070707" pitchFamily="18" charset="2"/>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2"/>
        </a:buClr>
        <a:buFont typeface="Wingdings 2" panose="05020102010507070707" pitchFamily="18" charset="2"/>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702107B0-826E-4E2E-390A-A0CBF1F860F6}"/>
              </a:ext>
            </a:extLst>
          </p:cNvPr>
          <p:cNvSpPr>
            <a:spLocks noGrp="1"/>
          </p:cNvSpPr>
          <p:nvPr>
            <p:ph type="title"/>
          </p:nvPr>
        </p:nvSpPr>
        <p:spPr>
          <a:xfrm>
            <a:off x="932820" y="1005439"/>
            <a:ext cx="10195428" cy="4655385"/>
          </a:xfrm>
        </p:spPr>
        <p:txBody>
          <a:bodyPr/>
          <a:lstStyle/>
          <a:p>
            <a:pPr algn="l"/>
            <a:r>
              <a:rPr lang="en-GB" dirty="0"/>
              <a:t>Clinic management system</a:t>
            </a:r>
            <a:br>
              <a:rPr lang="en-GB" dirty="0"/>
            </a:br>
            <a:r>
              <a:rPr lang="en-GB" dirty="0"/>
              <a:t>                     </a:t>
            </a:r>
            <a:r>
              <a:rPr lang="en-GB" sz="3600" dirty="0">
                <a:solidFill>
                  <a:srgbClr val="000000"/>
                </a:solidFill>
                <a:latin typeface="Times New Roman" panose="02020603050405020304" pitchFamily="18" charset="0"/>
                <a:cs typeface="Times New Roman" panose="02020603050405020304" pitchFamily="18" charset="0"/>
              </a:rPr>
              <a:t>“Project 3”</a:t>
            </a:r>
            <a:br>
              <a:rPr lang="en-GB" sz="3600" dirty="0">
                <a:solidFill>
                  <a:srgbClr val="000000"/>
                </a:solidFill>
                <a:latin typeface="Times New Roman" panose="02020603050405020304" pitchFamily="18" charset="0"/>
                <a:cs typeface="Times New Roman" panose="02020603050405020304" pitchFamily="18" charset="0"/>
              </a:rPr>
            </a:br>
            <a:r>
              <a:rPr lang="en-US" sz="1800" dirty="0">
                <a:solidFill>
                  <a:schemeClr val="tx1"/>
                </a:solidFill>
                <a:latin typeface="Times New Roman" panose="02020603050405020304" pitchFamily="18" charset="0"/>
                <a:cs typeface="Times New Roman" panose="02020603050405020304" pitchFamily="18" charset="0"/>
              </a:rPr>
              <a:t>Group members:</a:t>
            </a:r>
            <a:br>
              <a:rPr lang="en-US" sz="1800" dirty="0">
                <a:solidFill>
                  <a:schemeClr val="tx1"/>
                </a:solidFill>
                <a:latin typeface="Times New Roman" panose="02020603050405020304" pitchFamily="18" charset="0"/>
                <a:cs typeface="Times New Roman" panose="02020603050405020304" pitchFamily="18" charset="0"/>
              </a:rPr>
            </a:br>
            <a:r>
              <a:rPr lang="en-US" sz="1800" dirty="0">
                <a:solidFill>
                  <a:schemeClr val="tx1"/>
                </a:solidFill>
                <a:latin typeface="Times New Roman" panose="02020603050405020304" pitchFamily="18" charset="0"/>
                <a:cs typeface="Times New Roman" panose="02020603050405020304" pitchFamily="18" charset="0"/>
              </a:rPr>
              <a:t>Eman Atef</a:t>
            </a:r>
            <a:br>
              <a:rPr lang="en-US" sz="1800" dirty="0">
                <a:solidFill>
                  <a:schemeClr val="tx1"/>
                </a:solidFill>
                <a:latin typeface="Times New Roman" panose="02020603050405020304" pitchFamily="18" charset="0"/>
                <a:cs typeface="Times New Roman" panose="02020603050405020304" pitchFamily="18" charset="0"/>
              </a:rPr>
            </a:br>
            <a:r>
              <a:rPr lang="en-US" sz="1800" dirty="0" err="1">
                <a:solidFill>
                  <a:schemeClr val="tx1"/>
                </a:solidFill>
                <a:latin typeface="Times New Roman" panose="02020603050405020304" pitchFamily="18" charset="0"/>
                <a:cs typeface="Times New Roman" panose="02020603050405020304" pitchFamily="18" charset="0"/>
              </a:rPr>
              <a:t>Shahenda</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shaghlom</a:t>
            </a:r>
            <a:r>
              <a:rPr lang="en-US" sz="1800" dirty="0">
                <a:solidFill>
                  <a:schemeClr val="tx1"/>
                </a:solidFill>
                <a:latin typeface="Times New Roman" panose="02020603050405020304" pitchFamily="18" charset="0"/>
                <a:cs typeface="Times New Roman" panose="02020603050405020304" pitchFamily="18" charset="0"/>
              </a:rPr>
              <a:t/>
            </a:r>
            <a:br>
              <a:rPr lang="en-US" sz="1800" dirty="0">
                <a:solidFill>
                  <a:schemeClr val="tx1"/>
                </a:solidFill>
                <a:latin typeface="Times New Roman" panose="02020603050405020304" pitchFamily="18" charset="0"/>
                <a:cs typeface="Times New Roman" panose="02020603050405020304" pitchFamily="18" charset="0"/>
              </a:rPr>
            </a:br>
            <a:r>
              <a:rPr lang="en-US" sz="1800" dirty="0">
                <a:solidFill>
                  <a:schemeClr val="tx1"/>
                </a:solidFill>
                <a:latin typeface="Times New Roman" panose="02020603050405020304" pitchFamily="18" charset="0"/>
                <a:cs typeface="Times New Roman" panose="02020603050405020304" pitchFamily="18" charset="0"/>
              </a:rPr>
              <a:t>Aya </a:t>
            </a:r>
            <a:r>
              <a:rPr lang="en-US" sz="1800" dirty="0" err="1">
                <a:solidFill>
                  <a:schemeClr val="tx1"/>
                </a:solidFill>
                <a:latin typeface="Times New Roman" panose="02020603050405020304" pitchFamily="18" charset="0"/>
                <a:cs typeface="Times New Roman" panose="02020603050405020304" pitchFamily="18" charset="0"/>
              </a:rPr>
              <a:t>essam</a:t>
            </a:r>
            <a:r>
              <a:rPr lang="en-US" sz="1800" dirty="0">
                <a:solidFill>
                  <a:schemeClr val="tx1"/>
                </a:solidFill>
                <a:latin typeface="Times New Roman" panose="02020603050405020304" pitchFamily="18" charset="0"/>
                <a:cs typeface="Times New Roman" panose="02020603050405020304" pitchFamily="18" charset="0"/>
              </a:rPr>
              <a:t/>
            </a:r>
            <a:br>
              <a:rPr lang="en-US" sz="1800" dirty="0">
                <a:solidFill>
                  <a:schemeClr val="tx1"/>
                </a:solidFill>
                <a:latin typeface="Times New Roman" panose="02020603050405020304" pitchFamily="18" charset="0"/>
                <a:cs typeface="Times New Roman" panose="02020603050405020304" pitchFamily="18" charset="0"/>
              </a:rPr>
            </a:br>
            <a:r>
              <a:rPr lang="en-US" sz="1800" dirty="0" err="1">
                <a:solidFill>
                  <a:schemeClr val="tx1"/>
                </a:solidFill>
                <a:latin typeface="Times New Roman" panose="02020603050405020304" pitchFamily="18" charset="0"/>
                <a:cs typeface="Times New Roman" panose="02020603050405020304" pitchFamily="18" charset="0"/>
              </a:rPr>
              <a:t>Tasabih</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farid</a:t>
            </a:r>
            <a:r>
              <a:rPr lang="en-US" sz="1800" dirty="0">
                <a:solidFill>
                  <a:schemeClr val="tx1"/>
                </a:solidFill>
                <a:latin typeface="Times New Roman" panose="02020603050405020304" pitchFamily="18" charset="0"/>
                <a:cs typeface="Times New Roman" panose="02020603050405020304" pitchFamily="18" charset="0"/>
              </a:rPr>
              <a:t> </a:t>
            </a:r>
            <a:br>
              <a:rPr lang="en-US" sz="1800" dirty="0">
                <a:solidFill>
                  <a:schemeClr val="tx1"/>
                </a:solidFill>
                <a:latin typeface="Times New Roman" panose="02020603050405020304" pitchFamily="18" charset="0"/>
                <a:cs typeface="Times New Roman" panose="02020603050405020304" pitchFamily="18" charset="0"/>
              </a:rPr>
            </a:br>
            <a:r>
              <a:rPr lang="en-US" sz="3600" dirty="0"/>
              <a:t> </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5810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A4F6043-7A67-491B-98BC-F933DED7226D}" type="slidenum">
              <a:rPr lang="en-US" smtClean="0"/>
              <a:pPr/>
              <a:t>10</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016" y="450229"/>
            <a:ext cx="11588435" cy="5380202"/>
          </a:xfrm>
          <a:prstGeom prst="rect">
            <a:avLst/>
          </a:prstGeom>
        </p:spPr>
      </p:pic>
    </p:spTree>
    <p:extLst>
      <p:ext uri="{BB962C8B-B14F-4D97-AF65-F5344CB8AC3E}">
        <p14:creationId xmlns:p14="http://schemas.microsoft.com/office/powerpoint/2010/main" val="1479416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A4F6043-7A67-491B-98BC-F933DED7226D}" type="slidenum">
              <a:rPr lang="en-US" smtClean="0"/>
              <a:pPr/>
              <a:t>11</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3069" y="848581"/>
            <a:ext cx="11190083" cy="4790313"/>
          </a:xfrm>
          <a:prstGeom prst="rect">
            <a:avLst/>
          </a:prstGeom>
        </p:spPr>
      </p:pic>
    </p:spTree>
    <p:extLst>
      <p:ext uri="{BB962C8B-B14F-4D97-AF65-F5344CB8AC3E}">
        <p14:creationId xmlns:p14="http://schemas.microsoft.com/office/powerpoint/2010/main" val="1701822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A4F6043-7A67-491B-98BC-F933DED7226D}" type="slidenum">
              <a:rPr lang="en-US" smtClean="0"/>
              <a:pPr/>
              <a:t>12</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384" y="324612"/>
            <a:ext cx="10380522" cy="5595042"/>
          </a:xfrm>
          <a:prstGeom prst="rect">
            <a:avLst/>
          </a:prstGeom>
        </p:spPr>
      </p:pic>
    </p:spTree>
    <p:extLst>
      <p:ext uri="{BB962C8B-B14F-4D97-AF65-F5344CB8AC3E}">
        <p14:creationId xmlns:p14="http://schemas.microsoft.com/office/powerpoint/2010/main" val="1758240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A4F6043-7A67-491B-98BC-F933DED7226D}" type="slidenum">
              <a:rPr lang="en-US" smtClean="0"/>
              <a:pPr/>
              <a:t>13</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 y="1339800"/>
            <a:ext cx="12192000" cy="4594860"/>
          </a:xfrm>
          <a:prstGeom prst="rect">
            <a:avLst/>
          </a:prstGeom>
        </p:spPr>
      </p:pic>
      <p:sp>
        <p:nvSpPr>
          <p:cNvPr id="4" name="Rectangle 3"/>
          <p:cNvSpPr/>
          <p:nvPr/>
        </p:nvSpPr>
        <p:spPr>
          <a:xfrm>
            <a:off x="914774" y="345543"/>
            <a:ext cx="7052276" cy="1323439"/>
          </a:xfrm>
          <a:prstGeom prst="rect">
            <a:avLst/>
          </a:prstGeom>
        </p:spPr>
        <p:txBody>
          <a:bodyPr wrap="square">
            <a:spAutoFit/>
          </a:bodyPr>
          <a:lstStyle/>
          <a:p>
            <a:r>
              <a:rPr lang="en-US" sz="4000" b="1" dirty="0">
                <a:latin typeface="Times New Roman" panose="02020603050405020304" pitchFamily="18" charset="0"/>
                <a:cs typeface="Times New Roman" panose="02020603050405020304" pitchFamily="18" charset="0"/>
              </a:rPr>
              <a:t>The final </a:t>
            </a:r>
            <a:r>
              <a:rPr lang="en-US" sz="4000" b="1" dirty="0" smtClean="0">
                <a:latin typeface="Times New Roman" panose="02020603050405020304" pitchFamily="18" charset="0"/>
                <a:cs typeface="Times New Roman" panose="02020603050405020304" pitchFamily="18" charset="0"/>
              </a:rPr>
              <a:t>view:</a:t>
            </a:r>
            <a:r>
              <a:rPr lang="ar-EG" sz="4000" b="1" dirty="0" smtClean="0">
                <a:latin typeface="Times New Roman" panose="02020603050405020304" pitchFamily="18" charset="0"/>
                <a:cs typeface="Times New Roman" panose="02020603050405020304" pitchFamily="18" charset="0"/>
              </a:rPr>
              <a:t> </a:t>
            </a:r>
            <a:r>
              <a:rPr lang="en-US" sz="4000" dirty="0" smtClean="0">
                <a:latin typeface="Times New Roman" panose="02020603050405020304" pitchFamily="18" charset="0"/>
                <a:cs typeface="Times New Roman" panose="02020603050405020304" pitchFamily="18" charset="0"/>
              </a:rPr>
              <a:t>Patient </a:t>
            </a:r>
            <a:r>
              <a:rPr lang="en-US" sz="4000" dirty="0">
                <a:latin typeface="Times New Roman" panose="02020603050405020304" pitchFamily="18" charset="0"/>
                <a:cs typeface="Times New Roman" panose="02020603050405020304" pitchFamily="18" charset="0"/>
              </a:rPr>
              <a:t>Records</a:t>
            </a:r>
            <a:endParaRPr lang="en-GB" sz="4000" dirty="0">
              <a:latin typeface="Times New Roman" panose="02020603050405020304" pitchFamily="18" charset="0"/>
              <a:cs typeface="Times New Roman" panose="02020603050405020304" pitchFamily="18" charset="0"/>
            </a:endParaRPr>
          </a:p>
          <a:p>
            <a:r>
              <a:rPr lang="en-US" sz="4000" b="1" dirty="0" smtClean="0">
                <a:latin typeface="Times New Roman" panose="02020603050405020304" pitchFamily="18" charset="0"/>
                <a:cs typeface="Times New Roman" panose="02020603050405020304" pitchFamily="18" charset="0"/>
              </a:rPr>
              <a:t> </a:t>
            </a:r>
            <a:endParaRPr lang="en-US" sz="4000" b="1" dirty="0"/>
          </a:p>
        </p:txBody>
      </p:sp>
    </p:spTree>
    <p:extLst>
      <p:ext uri="{BB962C8B-B14F-4D97-AF65-F5344CB8AC3E}">
        <p14:creationId xmlns:p14="http://schemas.microsoft.com/office/powerpoint/2010/main" val="11555496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A4F6043-7A67-491B-98BC-F933DED7226D}" type="slidenum">
              <a:rPr lang="en-US" smtClean="0"/>
              <a:pPr/>
              <a:t>14</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 y="1440255"/>
            <a:ext cx="12192000" cy="4267200"/>
          </a:xfrm>
          <a:prstGeom prst="rect">
            <a:avLst/>
          </a:prstGeom>
        </p:spPr>
      </p:pic>
      <p:sp>
        <p:nvSpPr>
          <p:cNvPr id="4" name="Rectangle 3"/>
          <p:cNvSpPr/>
          <p:nvPr/>
        </p:nvSpPr>
        <p:spPr>
          <a:xfrm>
            <a:off x="842172" y="345998"/>
            <a:ext cx="3612271" cy="707886"/>
          </a:xfrm>
          <a:prstGeom prst="rect">
            <a:avLst/>
          </a:prstGeom>
        </p:spPr>
        <p:txBody>
          <a:bodyPr wrap="none">
            <a:spAutoFit/>
          </a:bodyPr>
          <a:lstStyle/>
          <a:p>
            <a:r>
              <a:rPr lang="en-US" sz="4000" dirty="0">
                <a:latin typeface="Times New Roman" panose="02020603050405020304" pitchFamily="18" charset="0"/>
                <a:cs typeface="Times New Roman" panose="02020603050405020304" pitchFamily="18" charset="0"/>
              </a:rPr>
              <a:t>Doctor’s records</a:t>
            </a:r>
            <a:endParaRPr lang="en-US" sz="4000" dirty="0"/>
          </a:p>
        </p:txBody>
      </p:sp>
    </p:spTree>
    <p:extLst>
      <p:ext uri="{BB962C8B-B14F-4D97-AF65-F5344CB8AC3E}">
        <p14:creationId xmlns:p14="http://schemas.microsoft.com/office/powerpoint/2010/main" val="3178077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A4F6043-7A67-491B-98BC-F933DED7226D}" type="slidenum">
              <a:rPr lang="en-US" smtClean="0"/>
              <a:pPr/>
              <a:t>15</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51566"/>
            <a:ext cx="12192000" cy="4354868"/>
          </a:xfrm>
          <a:prstGeom prst="rect">
            <a:avLst/>
          </a:prstGeom>
        </p:spPr>
      </p:pic>
      <p:sp>
        <p:nvSpPr>
          <p:cNvPr id="4" name="Rectangle 3"/>
          <p:cNvSpPr/>
          <p:nvPr/>
        </p:nvSpPr>
        <p:spPr>
          <a:xfrm>
            <a:off x="867814" y="298180"/>
            <a:ext cx="3576620" cy="707886"/>
          </a:xfrm>
          <a:prstGeom prst="rect">
            <a:avLst/>
          </a:prstGeom>
        </p:spPr>
        <p:txBody>
          <a:bodyPr wrap="none">
            <a:spAutoFit/>
          </a:bodyPr>
          <a:lstStyle/>
          <a:p>
            <a:r>
              <a:rPr lang="en-US" sz="4000" dirty="0">
                <a:latin typeface="Times New Roman" panose="02020603050405020304" pitchFamily="18" charset="0"/>
                <a:cs typeface="Times New Roman" panose="02020603050405020304" pitchFamily="18" charset="0"/>
              </a:rPr>
              <a:t>Clinics Records </a:t>
            </a:r>
            <a:endParaRPr lang="en-US" sz="4000" dirty="0"/>
          </a:p>
        </p:txBody>
      </p:sp>
    </p:spTree>
    <p:extLst>
      <p:ext uri="{BB962C8B-B14F-4D97-AF65-F5344CB8AC3E}">
        <p14:creationId xmlns:p14="http://schemas.microsoft.com/office/powerpoint/2010/main" val="6820202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A4F6043-7A67-491B-98BC-F933DED7226D}" type="slidenum">
              <a:rPr lang="en-US" smtClean="0"/>
              <a:pPr/>
              <a:t>16</a:t>
            </a:fld>
            <a:endParaRPr lang="en-US" dirty="0"/>
          </a:p>
        </p:txBody>
      </p:sp>
      <p:sp>
        <p:nvSpPr>
          <p:cNvPr id="3" name="Rectangle 2"/>
          <p:cNvSpPr/>
          <p:nvPr/>
        </p:nvSpPr>
        <p:spPr>
          <a:xfrm>
            <a:off x="707715" y="324612"/>
            <a:ext cx="4732386" cy="707886"/>
          </a:xfrm>
          <a:prstGeom prst="rect">
            <a:avLst/>
          </a:prstGeom>
        </p:spPr>
        <p:txBody>
          <a:bodyPr wrap="none">
            <a:spAutoFit/>
          </a:bodyPr>
          <a:lstStyle/>
          <a:p>
            <a:r>
              <a:rPr lang="en-US" sz="4000" dirty="0">
                <a:latin typeface="Times New Roman" panose="02020603050405020304" pitchFamily="18" charset="0"/>
                <a:cs typeface="Times New Roman" panose="02020603050405020304" pitchFamily="18" charset="0"/>
              </a:rPr>
              <a:t>Appointments records</a:t>
            </a:r>
            <a:endParaRPr lang="en-US" sz="4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49730"/>
            <a:ext cx="12192000" cy="4352718"/>
          </a:xfrm>
          <a:prstGeom prst="rect">
            <a:avLst/>
          </a:prstGeom>
        </p:spPr>
      </p:pic>
    </p:spTree>
    <p:extLst>
      <p:ext uri="{BB962C8B-B14F-4D97-AF65-F5344CB8AC3E}">
        <p14:creationId xmlns:p14="http://schemas.microsoft.com/office/powerpoint/2010/main" val="41406190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DF1F15-46F5-4A2B-AF38-34F3B8027144}"/>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315345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1A689D8-CDAC-4215-96CD-8548432CE4D6}"/>
              </a:ext>
            </a:extLst>
          </p:cNvPr>
          <p:cNvSpPr>
            <a:spLocks noGrp="1"/>
          </p:cNvSpPr>
          <p:nvPr>
            <p:ph type="title"/>
          </p:nvPr>
        </p:nvSpPr>
        <p:spPr>
          <a:xfrm>
            <a:off x="193577" y="438277"/>
            <a:ext cx="10778937" cy="1325563"/>
          </a:xfrm>
        </p:spPr>
        <p:txBody>
          <a:bodyPr/>
          <a:lstStyle/>
          <a:p>
            <a:r>
              <a:rPr lang="en-GB" dirty="0">
                <a:latin typeface="Times New Roman" panose="02020603050405020304" pitchFamily="18" charset="0"/>
                <a:cs typeface="Times New Roman" panose="02020603050405020304" pitchFamily="18" charset="0"/>
              </a:rPr>
              <a:t>Overview:</a:t>
            </a:r>
            <a:r>
              <a:rPr lang="en-US" b="1" dirty="0">
                <a:latin typeface="Times New Roman" panose="02020603050405020304" pitchFamily="18" charset="0"/>
                <a:cs typeface="Times New Roman" panose="02020603050405020304" pitchFamily="18" charset="0"/>
              </a:rPr>
              <a:t/>
            </a:r>
            <a:br>
              <a:rPr lang="en-US" b="1" dirty="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3110502F-36D4-4E60-B6E9-08628B2C5D5E}"/>
              </a:ext>
            </a:extLst>
          </p:cNvPr>
          <p:cNvSpPr>
            <a:spLocks noGrp="1"/>
          </p:cNvSpPr>
          <p:nvPr>
            <p:ph idx="1"/>
          </p:nvPr>
        </p:nvSpPr>
        <p:spPr/>
        <p:txBody>
          <a:bodyPr/>
          <a:lstStyle/>
          <a:p>
            <a:r>
              <a:rPr lang="en-US" sz="2000" dirty="0">
                <a:latin typeface="Times New Roman" panose="02020603050405020304" pitchFamily="18" charset="0"/>
                <a:cs typeface="Times New Roman" panose="02020603050405020304" pitchFamily="18" charset="0"/>
              </a:rPr>
              <a:t>The Clinic Management System project is designed to develop a structured and integrated database that streamlines essential operations within a medical clinic. It focuses on key areas such as scheduling patient appointments, maintaining medical records, managing clinic data and resources, and monitoring doctor availability. The system aims to overcome common challenges like appointment overlaps, inaccurate documentation, and reliance on paper-based records. By implementing a centralized database, patient information becomes more accessible and reliable, ultimately enhancing the efficiency and quality of healthcare services.</a:t>
            </a:r>
          </a:p>
          <a:p>
            <a:endParaRPr lang="en-US" dirty="0"/>
          </a:p>
        </p:txBody>
      </p:sp>
      <p:sp>
        <p:nvSpPr>
          <p:cNvPr id="39" name="Slide Number Placeholder 38">
            <a:extLst>
              <a:ext uri="{FF2B5EF4-FFF2-40B4-BE49-F238E27FC236}">
                <a16:creationId xmlns:a16="http://schemas.microsoft.com/office/drawing/2014/main" xmlns="" id="{86A23B90-D6E2-D980-7780-B6FC54FD8DE3}"/>
              </a:ext>
            </a:extLst>
          </p:cNvPr>
          <p:cNvSpPr>
            <a:spLocks noGrp="1"/>
          </p:cNvSpPr>
          <p:nvPr>
            <p:ph type="sldNum" sz="quarter" idx="4"/>
          </p:nvPr>
        </p:nvSpPr>
        <p:spPr/>
        <p:txBody>
          <a:bodyPr/>
          <a:lstStyle/>
          <a:p>
            <a:fld id="{3A4F6043-7A67-491B-98BC-F933DED7226D}" type="slidenum">
              <a:rPr lang="en-US" smtClean="0"/>
              <a:pPr/>
              <a:t>2</a:t>
            </a:fld>
            <a:endParaRPr lang="en-US" dirty="0"/>
          </a:p>
        </p:txBody>
      </p:sp>
      <p:sp>
        <p:nvSpPr>
          <p:cNvPr id="4" name="Slide Number Placeholder 5">
            <a:extLst>
              <a:ext uri="{FF2B5EF4-FFF2-40B4-BE49-F238E27FC236}">
                <a16:creationId xmlns:a16="http://schemas.microsoft.com/office/drawing/2014/main" xmlns="" id="{6E0FD4B5-4088-0CC7-E6CC-DEA779045EB0}"/>
              </a:ext>
            </a:extLst>
          </p:cNvPr>
          <p:cNvSpPr txBox="1">
            <a:spLocks/>
          </p:cNvSpPr>
          <p:nvPr/>
        </p:nvSpPr>
        <p:spPr>
          <a:xfrm>
            <a:off x="11503152" y="0"/>
            <a:ext cx="685800" cy="685800"/>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A4F6043-7A67-491B-98BC-F933DED7226D}" type="slidenum">
              <a:rPr lang="en-US" smtClean="0"/>
              <a:pPr/>
              <a:t>2</a:t>
            </a:fld>
            <a:endParaRPr lang="en-US" dirty="0"/>
          </a:p>
        </p:txBody>
      </p:sp>
    </p:spTree>
    <p:extLst>
      <p:ext uri="{BB962C8B-B14F-4D97-AF65-F5344CB8AC3E}">
        <p14:creationId xmlns:p14="http://schemas.microsoft.com/office/powerpoint/2010/main" val="1476309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xmlns="" id="{65B378C0-18A0-3901-8497-2244682785C9}"/>
              </a:ext>
            </a:extLst>
          </p:cNvPr>
          <p:cNvSpPr>
            <a:spLocks noGrp="1"/>
          </p:cNvSpPr>
          <p:nvPr>
            <p:ph type="sldNum" sz="quarter" idx="12"/>
          </p:nvPr>
        </p:nvSpPr>
        <p:spPr/>
        <p:txBody>
          <a:bodyPr/>
          <a:lstStyle/>
          <a:p>
            <a:fld id="{3A4F6043-7A67-491B-98BC-F933DED7226D}" type="slidenum">
              <a:rPr lang="en-US" smtClean="0"/>
              <a:pPr/>
              <a:t>3</a:t>
            </a:fld>
            <a:endParaRPr lang="en-US" dirty="0"/>
          </a:p>
        </p:txBody>
      </p:sp>
      <p:pic>
        <p:nvPicPr>
          <p:cNvPr id="3" name="Picture 2">
            <a:extLst>
              <a:ext uri="{FF2B5EF4-FFF2-40B4-BE49-F238E27FC236}">
                <a16:creationId xmlns:a16="http://schemas.microsoft.com/office/drawing/2014/main" xmlns="" id="{2483CA82-B5DE-046B-2E69-B397FD2EB07F}"/>
              </a:ext>
            </a:extLst>
          </p:cNvPr>
          <p:cNvPicPr>
            <a:picLocks noChangeAspect="1"/>
          </p:cNvPicPr>
          <p:nvPr/>
        </p:nvPicPr>
        <p:blipFill>
          <a:blip r:embed="rId2"/>
          <a:stretch>
            <a:fillRect/>
          </a:stretch>
        </p:blipFill>
        <p:spPr>
          <a:xfrm>
            <a:off x="499302" y="397286"/>
            <a:ext cx="10077827" cy="5898836"/>
          </a:xfrm>
          <a:prstGeom prst="rect">
            <a:avLst/>
          </a:prstGeom>
        </p:spPr>
      </p:pic>
      <p:sp>
        <p:nvSpPr>
          <p:cNvPr id="8" name="TextBox 7">
            <a:extLst>
              <a:ext uri="{FF2B5EF4-FFF2-40B4-BE49-F238E27FC236}">
                <a16:creationId xmlns:a16="http://schemas.microsoft.com/office/drawing/2014/main" xmlns="" id="{7C90FF76-04BE-1C52-2FE6-A8C9E63297E9}"/>
              </a:ext>
            </a:extLst>
          </p:cNvPr>
          <p:cNvSpPr txBox="1"/>
          <p:nvPr/>
        </p:nvSpPr>
        <p:spPr>
          <a:xfrm>
            <a:off x="663894" y="30042"/>
            <a:ext cx="6103620" cy="461665"/>
          </a:xfrm>
          <a:prstGeom prst="rect">
            <a:avLst/>
          </a:prstGeom>
          <a:noFill/>
        </p:spPr>
        <p:txBody>
          <a:bodyPr wrap="square">
            <a:spAutoFit/>
          </a:bodyPr>
          <a:lstStyle/>
          <a:p>
            <a:r>
              <a:rPr lang="en-US" sz="2400" dirty="0"/>
              <a:t>First </a:t>
            </a:r>
            <a:r>
              <a:rPr lang="en-US" sz="2400" dirty="0" err="1"/>
              <a:t>step:ER</a:t>
            </a:r>
            <a:r>
              <a:rPr lang="en-US" sz="2400" dirty="0"/>
              <a:t> Diagram</a:t>
            </a:r>
          </a:p>
        </p:txBody>
      </p:sp>
    </p:spTree>
    <p:extLst>
      <p:ext uri="{BB962C8B-B14F-4D97-AF65-F5344CB8AC3E}">
        <p14:creationId xmlns:p14="http://schemas.microsoft.com/office/powerpoint/2010/main" val="518034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A391794-986C-4679-93EA-5F3C3EE6C82F}"/>
              </a:ext>
            </a:extLst>
          </p:cNvPr>
          <p:cNvSpPr>
            <a:spLocks noGrp="1"/>
          </p:cNvSpPr>
          <p:nvPr>
            <p:ph type="title"/>
          </p:nvPr>
        </p:nvSpPr>
        <p:spPr>
          <a:xfrm>
            <a:off x="32631" y="-171369"/>
            <a:ext cx="9733538" cy="1325563"/>
          </a:xfrm>
        </p:spPr>
        <p:txBody>
          <a:bodyPr/>
          <a:lstStyle/>
          <a:p>
            <a:r>
              <a:rPr lang="en-US" dirty="0">
                <a:latin typeface="Times New Roman" panose="02020603050405020304" pitchFamily="18" charset="0"/>
                <a:cs typeface="Times New Roman" panose="02020603050405020304" pitchFamily="18" charset="0"/>
              </a:rPr>
              <a:t>Second step: relational schema</a:t>
            </a:r>
            <a:endParaRPr lang="en-US" dirty="0"/>
          </a:p>
        </p:txBody>
      </p:sp>
      <p:sp>
        <p:nvSpPr>
          <p:cNvPr id="35" name="Slide Number Placeholder 34">
            <a:extLst>
              <a:ext uri="{FF2B5EF4-FFF2-40B4-BE49-F238E27FC236}">
                <a16:creationId xmlns:a16="http://schemas.microsoft.com/office/drawing/2014/main" xmlns="" id="{253F77DE-9A00-003D-3E35-AA011DA6A27F}"/>
              </a:ext>
            </a:extLst>
          </p:cNvPr>
          <p:cNvSpPr>
            <a:spLocks noGrp="1"/>
          </p:cNvSpPr>
          <p:nvPr>
            <p:ph type="sldNum" sz="quarter" idx="4"/>
          </p:nvPr>
        </p:nvSpPr>
        <p:spPr/>
        <p:txBody>
          <a:bodyPr/>
          <a:lstStyle/>
          <a:p>
            <a:fld id="{3A4F6043-7A67-491B-98BC-F933DED7226D}" type="slidenum">
              <a:rPr lang="en-US" smtClean="0"/>
              <a:pPr/>
              <a:t>4</a:t>
            </a:fld>
            <a:endParaRPr lang="en-US" dirty="0"/>
          </a:p>
        </p:txBody>
      </p:sp>
      <p:sp>
        <p:nvSpPr>
          <p:cNvPr id="4" name="Slide Number Placeholder 5">
            <a:extLst>
              <a:ext uri="{FF2B5EF4-FFF2-40B4-BE49-F238E27FC236}">
                <a16:creationId xmlns:a16="http://schemas.microsoft.com/office/drawing/2014/main" xmlns="" id="{2AD73156-2390-BB42-48B5-818ECA165475}"/>
              </a:ext>
            </a:extLst>
          </p:cNvPr>
          <p:cNvSpPr txBox="1">
            <a:spLocks/>
          </p:cNvSpPr>
          <p:nvPr/>
        </p:nvSpPr>
        <p:spPr>
          <a:xfrm>
            <a:off x="11503152" y="0"/>
            <a:ext cx="685800" cy="685800"/>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A4F6043-7A67-491B-98BC-F933DED7226D}" type="slidenum">
              <a:rPr lang="en-US" smtClean="0"/>
              <a:pPr/>
              <a:t>4</a:t>
            </a:fld>
            <a:endParaRPr lang="en-US" dirty="0"/>
          </a:p>
        </p:txBody>
      </p:sp>
      <p:pic>
        <p:nvPicPr>
          <p:cNvPr id="6" name="Content Placeholder 5">
            <a:extLst>
              <a:ext uri="{FF2B5EF4-FFF2-40B4-BE49-F238E27FC236}">
                <a16:creationId xmlns:a16="http://schemas.microsoft.com/office/drawing/2014/main" xmlns="" id="{A15B4889-09F2-B21A-38EF-746F30254D70}"/>
              </a:ext>
            </a:extLst>
          </p:cNvPr>
          <p:cNvPicPr>
            <a:picLocks noGrp="1" noChangeAspect="1"/>
          </p:cNvPicPr>
          <p:nvPr>
            <p:ph idx="1"/>
          </p:nvPr>
        </p:nvPicPr>
        <p:blipFill>
          <a:blip r:embed="rId3"/>
          <a:stretch>
            <a:fillRect/>
          </a:stretch>
        </p:blipFill>
        <p:spPr>
          <a:xfrm>
            <a:off x="422178" y="896227"/>
            <a:ext cx="9343991" cy="4270251"/>
          </a:xfrm>
          <a:prstGeom prst="rect">
            <a:avLst/>
          </a:prstGeom>
        </p:spPr>
      </p:pic>
    </p:spTree>
    <p:extLst>
      <p:ext uri="{BB962C8B-B14F-4D97-AF65-F5344CB8AC3E}">
        <p14:creationId xmlns:p14="http://schemas.microsoft.com/office/powerpoint/2010/main" val="1195628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04D474A-04EE-1BB4-E0B6-2FC4E93218FD}"/>
              </a:ext>
            </a:extLst>
          </p:cNvPr>
          <p:cNvSpPr>
            <a:spLocks noGrp="1"/>
          </p:cNvSpPr>
          <p:nvPr>
            <p:ph type="title"/>
          </p:nvPr>
        </p:nvSpPr>
        <p:spPr>
          <a:xfrm>
            <a:off x="1330452" y="141362"/>
            <a:ext cx="10515600" cy="1192078"/>
          </a:xfrm>
        </p:spPr>
        <p:txBody>
          <a:bodyPr>
            <a:noAutofit/>
          </a:bodyPr>
          <a:lstStyle/>
          <a:p>
            <a:r>
              <a:rPr lang="en-US" sz="4400" dirty="0">
                <a:latin typeface="Times New Roman" panose="02020603050405020304" pitchFamily="18" charset="0"/>
                <a:cs typeface="Times New Roman" panose="02020603050405020304" pitchFamily="18" charset="0"/>
              </a:rPr>
              <a:t>Third step: SQL code</a:t>
            </a:r>
            <a:r>
              <a:rPr lang="en-US" sz="4400" dirty="0"/>
              <a:t/>
            </a:r>
            <a:br>
              <a:rPr lang="en-US" sz="4400" dirty="0"/>
            </a:br>
            <a:endParaRPr lang="en-US" sz="4000" dirty="0"/>
          </a:p>
        </p:txBody>
      </p:sp>
      <p:sp>
        <p:nvSpPr>
          <p:cNvPr id="3" name="Slide Number Placeholder 2">
            <a:extLst>
              <a:ext uri="{FF2B5EF4-FFF2-40B4-BE49-F238E27FC236}">
                <a16:creationId xmlns:a16="http://schemas.microsoft.com/office/drawing/2014/main" xmlns="" id="{04C66F39-6A1A-4040-C973-458646C1922F}"/>
              </a:ext>
            </a:extLst>
          </p:cNvPr>
          <p:cNvSpPr>
            <a:spLocks noGrp="1"/>
          </p:cNvSpPr>
          <p:nvPr>
            <p:ph type="sldNum" sz="quarter" idx="12"/>
          </p:nvPr>
        </p:nvSpPr>
        <p:spPr/>
        <p:txBody>
          <a:bodyPr/>
          <a:lstStyle/>
          <a:p>
            <a:fld id="{3A4F6043-7A67-491B-98BC-F933DED7226D}" type="slidenum">
              <a:rPr lang="en-US" smtClean="0"/>
              <a:pPr/>
              <a:t>5</a:t>
            </a:fld>
            <a:endParaRPr lang="en-US" dirty="0"/>
          </a:p>
        </p:txBody>
      </p:sp>
      <p:pic>
        <p:nvPicPr>
          <p:cNvPr id="5" name="Picture 4">
            <a:extLst>
              <a:ext uri="{FF2B5EF4-FFF2-40B4-BE49-F238E27FC236}">
                <a16:creationId xmlns:a16="http://schemas.microsoft.com/office/drawing/2014/main" xmlns="" id="{1F3AFE2A-F050-5B5D-4962-4F9936ADE2AC}"/>
              </a:ext>
            </a:extLst>
          </p:cNvPr>
          <p:cNvPicPr>
            <a:picLocks noChangeAspect="1"/>
          </p:cNvPicPr>
          <p:nvPr/>
        </p:nvPicPr>
        <p:blipFill>
          <a:blip r:embed="rId3"/>
          <a:stretch>
            <a:fillRect/>
          </a:stretch>
        </p:blipFill>
        <p:spPr>
          <a:xfrm>
            <a:off x="4705969" y="3191447"/>
            <a:ext cx="6797183" cy="2872527"/>
          </a:xfrm>
          <a:prstGeom prst="rect">
            <a:avLst/>
          </a:prstGeom>
        </p:spPr>
      </p:pic>
      <p:pic>
        <p:nvPicPr>
          <p:cNvPr id="6" name="Picture 5">
            <a:extLst>
              <a:ext uri="{FF2B5EF4-FFF2-40B4-BE49-F238E27FC236}">
                <a16:creationId xmlns:a16="http://schemas.microsoft.com/office/drawing/2014/main" xmlns="" id="{831A238B-4F3B-9379-9807-2593A1674737}"/>
              </a:ext>
            </a:extLst>
          </p:cNvPr>
          <p:cNvPicPr>
            <a:picLocks noChangeAspect="1"/>
          </p:cNvPicPr>
          <p:nvPr/>
        </p:nvPicPr>
        <p:blipFill>
          <a:blip r:embed="rId4"/>
          <a:stretch>
            <a:fillRect/>
          </a:stretch>
        </p:blipFill>
        <p:spPr>
          <a:xfrm>
            <a:off x="1771650" y="1043714"/>
            <a:ext cx="4266531" cy="2029652"/>
          </a:xfrm>
          <a:prstGeom prst="rect">
            <a:avLst/>
          </a:prstGeom>
        </p:spPr>
      </p:pic>
    </p:spTree>
    <p:extLst>
      <p:ext uri="{BB962C8B-B14F-4D97-AF65-F5344CB8AC3E}">
        <p14:creationId xmlns:p14="http://schemas.microsoft.com/office/powerpoint/2010/main" val="1725478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xmlns="" id="{70F8E752-54F7-967C-2B84-6CFC1256E138}"/>
              </a:ext>
            </a:extLst>
          </p:cNvPr>
          <p:cNvPicPr>
            <a:picLocks noGrp="1" noChangeAspect="1"/>
          </p:cNvPicPr>
          <p:nvPr>
            <p:ph sz="half" idx="2"/>
          </p:nvPr>
        </p:nvPicPr>
        <p:blipFill>
          <a:blip r:embed="rId3"/>
          <a:stretch>
            <a:fillRect/>
          </a:stretch>
        </p:blipFill>
        <p:spPr>
          <a:xfrm>
            <a:off x="248539" y="181163"/>
            <a:ext cx="5622470" cy="3540445"/>
          </a:xfrm>
          <a:prstGeom prst="rect">
            <a:avLst/>
          </a:prstGeom>
        </p:spPr>
      </p:pic>
      <p:sp>
        <p:nvSpPr>
          <p:cNvPr id="33" name="Slide Number Placeholder 32">
            <a:extLst>
              <a:ext uri="{FF2B5EF4-FFF2-40B4-BE49-F238E27FC236}">
                <a16:creationId xmlns:a16="http://schemas.microsoft.com/office/drawing/2014/main" xmlns="" id="{EC64CEEC-83BF-60C7-B00E-F2DE1BC02BC2}"/>
              </a:ext>
            </a:extLst>
          </p:cNvPr>
          <p:cNvSpPr>
            <a:spLocks noGrp="1"/>
          </p:cNvSpPr>
          <p:nvPr>
            <p:ph type="sldNum" sz="quarter" idx="12"/>
          </p:nvPr>
        </p:nvSpPr>
        <p:spPr/>
        <p:txBody>
          <a:bodyPr/>
          <a:lstStyle/>
          <a:p>
            <a:fld id="{3A4F6043-7A67-491B-98BC-F933DED7226D}" type="slidenum">
              <a:rPr lang="en-US" smtClean="0"/>
              <a:pPr/>
              <a:t>6</a:t>
            </a:fld>
            <a:endParaRPr lang="en-US" dirty="0"/>
          </a:p>
        </p:txBody>
      </p:sp>
      <p:pic>
        <p:nvPicPr>
          <p:cNvPr id="8" name="Content Placeholder 7">
            <a:extLst>
              <a:ext uri="{FF2B5EF4-FFF2-40B4-BE49-F238E27FC236}">
                <a16:creationId xmlns:a16="http://schemas.microsoft.com/office/drawing/2014/main" xmlns="" id="{7E57E3F6-7A84-378B-B604-67712B3DF97D}"/>
              </a:ext>
            </a:extLst>
          </p:cNvPr>
          <p:cNvPicPr>
            <a:picLocks noGrp="1" noChangeAspect="1"/>
          </p:cNvPicPr>
          <p:nvPr>
            <p:ph sz="half" idx="13"/>
          </p:nvPr>
        </p:nvPicPr>
        <p:blipFill>
          <a:blip r:embed="rId4"/>
          <a:stretch>
            <a:fillRect/>
          </a:stretch>
        </p:blipFill>
        <p:spPr>
          <a:xfrm>
            <a:off x="6096000" y="2371707"/>
            <a:ext cx="5157788" cy="3540445"/>
          </a:xfrm>
          <a:prstGeom prst="rect">
            <a:avLst/>
          </a:prstGeom>
        </p:spPr>
      </p:pic>
    </p:spTree>
    <p:extLst>
      <p:ext uri="{BB962C8B-B14F-4D97-AF65-F5344CB8AC3E}">
        <p14:creationId xmlns:p14="http://schemas.microsoft.com/office/powerpoint/2010/main" val="2897687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xmlns="" id="{A6385633-3530-C05D-EFF3-D91AB991F7B1}"/>
              </a:ext>
            </a:extLst>
          </p:cNvPr>
          <p:cNvSpPr>
            <a:spLocks noGrp="1"/>
          </p:cNvSpPr>
          <p:nvPr>
            <p:ph type="sldNum" sz="quarter" idx="12"/>
          </p:nvPr>
        </p:nvSpPr>
        <p:spPr/>
        <p:txBody>
          <a:bodyPr/>
          <a:lstStyle/>
          <a:p>
            <a:fld id="{3A4F6043-7A67-491B-98BC-F933DED7226D}" type="slidenum">
              <a:rPr lang="en-US" smtClean="0"/>
              <a:pPr/>
              <a:t>7</a:t>
            </a:fld>
            <a:endParaRPr lang="en-US" dirty="0"/>
          </a:p>
        </p:txBody>
      </p:sp>
      <p:pic>
        <p:nvPicPr>
          <p:cNvPr id="4" name="Picture 3">
            <a:extLst>
              <a:ext uri="{FF2B5EF4-FFF2-40B4-BE49-F238E27FC236}">
                <a16:creationId xmlns:a16="http://schemas.microsoft.com/office/drawing/2014/main" xmlns="" id="{98028D43-1D2D-91A3-491F-1E5A4A1D65CF}"/>
              </a:ext>
            </a:extLst>
          </p:cNvPr>
          <p:cNvPicPr>
            <a:picLocks noChangeAspect="1"/>
          </p:cNvPicPr>
          <p:nvPr/>
        </p:nvPicPr>
        <p:blipFill>
          <a:blip r:embed="rId2"/>
          <a:stretch>
            <a:fillRect/>
          </a:stretch>
        </p:blipFill>
        <p:spPr>
          <a:xfrm>
            <a:off x="345186" y="181737"/>
            <a:ext cx="7639050" cy="3067050"/>
          </a:xfrm>
          <a:prstGeom prst="rect">
            <a:avLst/>
          </a:prstGeom>
        </p:spPr>
      </p:pic>
      <p:pic>
        <p:nvPicPr>
          <p:cNvPr id="5" name="Picture 4">
            <a:extLst>
              <a:ext uri="{FF2B5EF4-FFF2-40B4-BE49-F238E27FC236}">
                <a16:creationId xmlns:a16="http://schemas.microsoft.com/office/drawing/2014/main" xmlns="" id="{05656CCF-474F-0851-6B19-25EC23C89A73}"/>
              </a:ext>
            </a:extLst>
          </p:cNvPr>
          <p:cNvPicPr>
            <a:picLocks noChangeAspect="1"/>
          </p:cNvPicPr>
          <p:nvPr/>
        </p:nvPicPr>
        <p:blipFill>
          <a:blip r:embed="rId3"/>
          <a:stretch>
            <a:fillRect/>
          </a:stretch>
        </p:blipFill>
        <p:spPr>
          <a:xfrm>
            <a:off x="6000750" y="3305744"/>
            <a:ext cx="5502402" cy="3370519"/>
          </a:xfrm>
          <a:prstGeom prst="rect">
            <a:avLst/>
          </a:prstGeom>
        </p:spPr>
      </p:pic>
    </p:spTree>
    <p:extLst>
      <p:ext uri="{BB962C8B-B14F-4D97-AF65-F5344CB8AC3E}">
        <p14:creationId xmlns:p14="http://schemas.microsoft.com/office/powerpoint/2010/main" val="2397951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xmlns="" id="{D41DA984-A3D9-915E-3122-BC5902B33272}"/>
              </a:ext>
            </a:extLst>
          </p:cNvPr>
          <p:cNvSpPr>
            <a:spLocks noGrp="1"/>
          </p:cNvSpPr>
          <p:nvPr>
            <p:ph type="sldNum" sz="quarter" idx="12"/>
          </p:nvPr>
        </p:nvSpPr>
        <p:spPr/>
        <p:txBody>
          <a:bodyPr/>
          <a:lstStyle/>
          <a:p>
            <a:fld id="{3A4F6043-7A67-491B-98BC-F933DED7226D}" type="slidenum">
              <a:rPr lang="en-US" smtClean="0"/>
              <a:pPr/>
              <a:t>8</a:t>
            </a:fld>
            <a:endParaRPr lang="en-US" dirty="0"/>
          </a:p>
        </p:txBody>
      </p:sp>
      <p:pic>
        <p:nvPicPr>
          <p:cNvPr id="4" name="Picture 3">
            <a:extLst>
              <a:ext uri="{FF2B5EF4-FFF2-40B4-BE49-F238E27FC236}">
                <a16:creationId xmlns:a16="http://schemas.microsoft.com/office/drawing/2014/main" xmlns="" id="{44A1091C-E1A4-BF96-47A6-143973D5D53E}"/>
              </a:ext>
            </a:extLst>
          </p:cNvPr>
          <p:cNvPicPr>
            <a:picLocks noChangeAspect="1"/>
          </p:cNvPicPr>
          <p:nvPr/>
        </p:nvPicPr>
        <p:blipFill>
          <a:blip r:embed="rId2"/>
          <a:stretch>
            <a:fillRect/>
          </a:stretch>
        </p:blipFill>
        <p:spPr>
          <a:xfrm>
            <a:off x="428625" y="324612"/>
            <a:ext cx="8191500" cy="3628263"/>
          </a:xfrm>
          <a:prstGeom prst="rect">
            <a:avLst/>
          </a:prstGeom>
        </p:spPr>
      </p:pic>
      <p:pic>
        <p:nvPicPr>
          <p:cNvPr id="5" name="Picture 4">
            <a:extLst>
              <a:ext uri="{FF2B5EF4-FFF2-40B4-BE49-F238E27FC236}">
                <a16:creationId xmlns:a16="http://schemas.microsoft.com/office/drawing/2014/main" xmlns="" id="{82FB68FC-F162-2C84-5BC4-B17E66C0071E}"/>
              </a:ext>
            </a:extLst>
          </p:cNvPr>
          <p:cNvPicPr>
            <a:picLocks noChangeAspect="1"/>
          </p:cNvPicPr>
          <p:nvPr/>
        </p:nvPicPr>
        <p:blipFill>
          <a:blip r:embed="rId3"/>
          <a:stretch>
            <a:fillRect/>
          </a:stretch>
        </p:blipFill>
        <p:spPr>
          <a:xfrm>
            <a:off x="4867275" y="4195762"/>
            <a:ext cx="6419850" cy="2409825"/>
          </a:xfrm>
          <a:prstGeom prst="rect">
            <a:avLst/>
          </a:prstGeom>
        </p:spPr>
      </p:pic>
    </p:spTree>
    <p:extLst>
      <p:ext uri="{BB962C8B-B14F-4D97-AF65-F5344CB8AC3E}">
        <p14:creationId xmlns:p14="http://schemas.microsoft.com/office/powerpoint/2010/main" val="25811580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A4F6043-7A67-491B-98BC-F933DED7226D}" type="slidenum">
              <a:rPr lang="en-US" smtClean="0"/>
              <a:pPr/>
              <a:t>9</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119" y="801433"/>
            <a:ext cx="6989275" cy="3200241"/>
          </a:xfrm>
          <a:prstGeom prst="rect">
            <a:avLst/>
          </a:prstGeom>
        </p:spPr>
      </p:pic>
      <p:sp>
        <p:nvSpPr>
          <p:cNvPr id="4" name="Rectangle 3"/>
          <p:cNvSpPr/>
          <p:nvPr/>
        </p:nvSpPr>
        <p:spPr>
          <a:xfrm>
            <a:off x="0" y="93547"/>
            <a:ext cx="6906773" cy="707886"/>
          </a:xfrm>
          <a:prstGeom prst="rect">
            <a:avLst/>
          </a:prstGeom>
        </p:spPr>
        <p:txBody>
          <a:bodyPr wrap="square">
            <a:spAutoFit/>
          </a:bodyPr>
          <a:lstStyle/>
          <a:p>
            <a:r>
              <a:rPr lang="en-US" sz="4000" b="1" dirty="0">
                <a:latin typeface="Times New Roman" panose="02020603050405020304" pitchFamily="18" charset="0"/>
                <a:cs typeface="Times New Roman" panose="02020603050405020304" pitchFamily="18" charset="0"/>
              </a:rPr>
              <a:t>Fourth step: the bonus (GUI)</a:t>
            </a:r>
            <a:endParaRPr lang="en-US" sz="4000" b="1" dirty="0"/>
          </a:p>
        </p:txBody>
      </p:sp>
      <p:pic>
        <p:nvPicPr>
          <p:cNvPr id="5" name="Picture 4"/>
          <p:cNvPicPr>
            <a:picLocks noChangeAspect="1"/>
          </p:cNvPicPr>
          <p:nvPr/>
        </p:nvPicPr>
        <p:blipFill>
          <a:blip r:embed="rId3"/>
          <a:stretch>
            <a:fillRect/>
          </a:stretch>
        </p:blipFill>
        <p:spPr>
          <a:xfrm>
            <a:off x="4214515" y="4173648"/>
            <a:ext cx="7888908" cy="2616451"/>
          </a:xfrm>
          <a:prstGeom prst="rect">
            <a:avLst/>
          </a:prstGeom>
        </p:spPr>
      </p:pic>
    </p:spTree>
    <p:extLst>
      <p:ext uri="{BB962C8B-B14F-4D97-AF65-F5344CB8AC3E}">
        <p14:creationId xmlns:p14="http://schemas.microsoft.com/office/powerpoint/2010/main" val="2426583700"/>
      </p:ext>
    </p:extLst>
  </p:cSld>
  <p:clrMapOvr>
    <a:masterClrMapping/>
  </p:clrMapOvr>
</p:sld>
</file>

<file path=ppt/theme/theme1.xml><?xml version="1.0" encoding="utf-8"?>
<a:theme xmlns:a="http://schemas.openxmlformats.org/drawingml/2006/main" name="OffsetVTI">
  <a:themeElements>
    <a:clrScheme name="Custom 20">
      <a:dk1>
        <a:srgbClr val="000000"/>
      </a:dk1>
      <a:lt1>
        <a:sysClr val="window" lastClr="FFFFFF"/>
      </a:lt1>
      <a:dk2>
        <a:srgbClr val="2C3948"/>
      </a:dk2>
      <a:lt2>
        <a:srgbClr val="F4F4F4"/>
      </a:lt2>
      <a:accent1>
        <a:srgbClr val="F49D90"/>
      </a:accent1>
      <a:accent2>
        <a:srgbClr val="D6947C"/>
      </a:accent2>
      <a:accent3>
        <a:srgbClr val="BF8484"/>
      </a:accent3>
      <a:accent4>
        <a:srgbClr val="96A9AA"/>
      </a:accent4>
      <a:accent5>
        <a:srgbClr val="DD796C"/>
      </a:accent5>
      <a:accent6>
        <a:srgbClr val="D09145"/>
      </a:accent6>
      <a:hlink>
        <a:srgbClr val="DF686A"/>
      </a:hlink>
      <a:folHlink>
        <a:srgbClr val="F93F1C"/>
      </a:folHlink>
    </a:clrScheme>
    <a:fontScheme name="Dante">
      <a:majorFont>
        <a:latin typeface="Dante"/>
        <a:ea typeface=""/>
        <a:cs typeface=""/>
      </a:majorFont>
      <a:minorFont>
        <a:latin typeface="Dan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setVTI" id="{17A3166B-76FF-4669-8F6D-D4251AE158D8}" vid="{4532814A-B5F8-4CFD-BC69-A007D492DA4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B665E41-66EB-401D-940D-8E7024721BE5}">
  <ds:schemaRefs>
    <ds:schemaRef ds:uri="http://schemas.microsoft.com/sharepoint/v3/contenttype/forms"/>
  </ds:schemaRefs>
</ds:datastoreItem>
</file>

<file path=customXml/itemProps2.xml><?xml version="1.0" encoding="utf-8"?>
<ds:datastoreItem xmlns:ds="http://schemas.openxmlformats.org/officeDocument/2006/customXml" ds:itemID="{E3B37DAF-AFAF-4561-A80B-C76198EBD319}">
  <ds:schemaRefs>
    <ds:schemaRef ds:uri="http://purl.org/dc/dcmitype/"/>
    <ds:schemaRef ds:uri="http://schemas.microsoft.com/sharepoint/v3"/>
    <ds:schemaRef ds:uri="http://schemas.microsoft.com/office/2006/documentManagement/types"/>
    <ds:schemaRef ds:uri="http://schemas.openxmlformats.org/package/2006/metadata/core-properties"/>
    <ds:schemaRef ds:uri="http://purl.org/dc/elements/1.1/"/>
    <ds:schemaRef ds:uri="71af3243-3dd4-4a8d-8c0d-dd76da1f02a5"/>
    <ds:schemaRef ds:uri="http://schemas.microsoft.com/office/2006/metadata/properties"/>
    <ds:schemaRef ds:uri="http://purl.org/dc/terms/"/>
    <ds:schemaRef ds:uri="http://www.w3.org/XML/1998/namespace"/>
    <ds:schemaRef ds:uri="230e9df3-be65-4c73-a93b-d1236ebd677e"/>
    <ds:schemaRef ds:uri="http://schemas.microsoft.com/office/infopath/2007/PartnerControls"/>
    <ds:schemaRef ds:uri="16c05727-aa75-4e4a-9b5f-8a80a1165891"/>
  </ds:schemaRefs>
</ds:datastoreItem>
</file>

<file path=customXml/itemProps3.xml><?xml version="1.0" encoding="utf-8"?>
<ds:datastoreItem xmlns:ds="http://schemas.openxmlformats.org/officeDocument/2006/customXml" ds:itemID="{A29436BC-77AE-4AEE-A282-4E162A1CAA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{7463BBB6-F535-468B-BD65-E556CCC50434}TF6ea1097e-8114-4abb-8578-efc1cea4ec3c79c3debc_win32-15e8df654485</Template>
  <TotalTime>293</TotalTime>
  <Words>157</Words>
  <Application>Microsoft Office PowerPoint</Application>
  <PresentationFormat>Widescreen</PresentationFormat>
  <Paragraphs>36</Paragraphs>
  <Slides>17</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Dante</vt:lpstr>
      <vt:lpstr>Dante (Headings)2</vt:lpstr>
      <vt:lpstr>Helvetica Neue Medium</vt:lpstr>
      <vt:lpstr>Times New Roman</vt:lpstr>
      <vt:lpstr>Wingdings 2</vt:lpstr>
      <vt:lpstr>OffsetVTI</vt:lpstr>
      <vt:lpstr>Clinic management system                      “Project 3” Group members: Eman Atef Shahenda shaghlom Aya essam Tasabih farid   </vt:lpstr>
      <vt:lpstr>Overview: </vt:lpstr>
      <vt:lpstr>PowerPoint Presentation</vt:lpstr>
      <vt:lpstr>Second step: relational schema</vt:lpstr>
      <vt:lpstr>Third step: SQL code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Clinic management system                      “Project 3” Group members: Eman Atef Shahenda shaghlom Aya essam Tasabih farid</dc:title>
  <dc:creator>Mpnn Kjir</dc:creator>
  <cp:lastModifiedBy>shahenda</cp:lastModifiedBy>
  <cp:revision>7</cp:revision>
  <dcterms:created xsi:type="dcterms:W3CDTF">2025-08-14T12:56:27Z</dcterms:created>
  <dcterms:modified xsi:type="dcterms:W3CDTF">2025-08-15T13:40:12Z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